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F7945-BB5C-40D5-B46C-C6F4B0EDB548}" v="48" dt="2023-06-02T01:12:31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 CD" userId="0ced266e60800eef" providerId="LiveId" clId="{07DF7945-BB5C-40D5-B46C-C6F4B0EDB548}"/>
    <pc:docChg chg="undo custSel addSld delSld modSld sldOrd">
      <pc:chgData name="B CD" userId="0ced266e60800eef" providerId="LiveId" clId="{07DF7945-BB5C-40D5-B46C-C6F4B0EDB548}" dt="2023-06-02T01:40:01.149" v="2065" actId="47"/>
      <pc:docMkLst>
        <pc:docMk/>
      </pc:docMkLst>
      <pc:sldChg chg="modSp mod">
        <pc:chgData name="B CD" userId="0ced266e60800eef" providerId="LiveId" clId="{07DF7945-BB5C-40D5-B46C-C6F4B0EDB548}" dt="2023-05-31T23:28:04.350" v="310" actId="20577"/>
        <pc:sldMkLst>
          <pc:docMk/>
          <pc:sldMk cId="4169036321" sldId="256"/>
        </pc:sldMkLst>
        <pc:spChg chg="mod">
          <ac:chgData name="B CD" userId="0ced266e60800eef" providerId="LiveId" clId="{07DF7945-BB5C-40D5-B46C-C6F4B0EDB548}" dt="2023-05-31T23:28:04.350" v="310" actId="20577"/>
          <ac:spMkLst>
            <pc:docMk/>
            <pc:sldMk cId="4169036321" sldId="256"/>
            <ac:spMk id="3" creationId="{40055C20-8CA2-71C7-181E-90F06296FCA8}"/>
          </ac:spMkLst>
        </pc:spChg>
      </pc:sldChg>
      <pc:sldChg chg="addSp delSp modSp mod setBg">
        <pc:chgData name="B CD" userId="0ced266e60800eef" providerId="LiveId" clId="{07DF7945-BB5C-40D5-B46C-C6F4B0EDB548}" dt="2023-06-01T22:46:34.864" v="789" actId="1076"/>
        <pc:sldMkLst>
          <pc:docMk/>
          <pc:sldMk cId="1752733800" sldId="257"/>
        </pc:sldMkLst>
        <pc:spChg chg="mod">
          <ac:chgData name="B CD" userId="0ced266e60800eef" providerId="LiveId" clId="{07DF7945-BB5C-40D5-B46C-C6F4B0EDB548}" dt="2023-06-01T22:45:20.227" v="691" actId="20577"/>
          <ac:spMkLst>
            <pc:docMk/>
            <pc:sldMk cId="1752733800" sldId="257"/>
            <ac:spMk id="2" creationId="{CE51B041-6B42-CF05-4C78-F60D11B07164}"/>
          </ac:spMkLst>
        </pc:spChg>
        <pc:spChg chg="add del mod">
          <ac:chgData name="B CD" userId="0ced266e60800eef" providerId="LiveId" clId="{07DF7945-BB5C-40D5-B46C-C6F4B0EDB548}" dt="2023-06-01T22:45:40.252" v="701" actId="478"/>
          <ac:spMkLst>
            <pc:docMk/>
            <pc:sldMk cId="1752733800" sldId="257"/>
            <ac:spMk id="3" creationId="{0FF91486-EBBE-756C-D9BE-4B3076DA0E77}"/>
          </ac:spMkLst>
        </pc:spChg>
        <pc:spChg chg="add del mo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3" creationId="{93B2077C-000B-853B-0079-39D6DA90D1A9}"/>
          </ac:spMkLst>
        </pc:spChg>
        <pc:spChg chg="add mod">
          <ac:chgData name="B CD" userId="0ced266e60800eef" providerId="LiveId" clId="{07DF7945-BB5C-40D5-B46C-C6F4B0EDB548}" dt="2023-06-01T22:46:05.314" v="743" actId="20577"/>
          <ac:spMkLst>
            <pc:docMk/>
            <pc:sldMk cId="1752733800" sldId="257"/>
            <ac:spMk id="4" creationId="{6D7F9A6A-9B82-F5DE-D518-AA15B5859089}"/>
          </ac:spMkLst>
        </pc:spChg>
        <pc:spChg chg="add mod">
          <ac:chgData name="B CD" userId="0ced266e60800eef" providerId="LiveId" clId="{07DF7945-BB5C-40D5-B46C-C6F4B0EDB548}" dt="2023-06-01T22:46:34.864" v="789" actId="1076"/>
          <ac:spMkLst>
            <pc:docMk/>
            <pc:sldMk cId="1752733800" sldId="257"/>
            <ac:spMk id="5" creationId="{855FFDAF-FFED-3EED-5E1C-12331B7A4508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0" creationId="{181CC2FD-F5D2-4415-8486-46858CC427A4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7.793" v="6" actId="26606"/>
          <ac:spMkLst>
            <pc:docMk/>
            <pc:sldMk cId="1752733800" sldId="257"/>
            <ac:spMk id="14" creationId="{E1063619-981B-4E62-A26E-E345BB3080B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1" creationId="{216BB147-20D5-4D93-BDA5-1BC614D6A4B2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43" creationId="{0A253F60-DE40-4508-A37A-61331DF1DD5D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75" creationId="{A4798C7F-C8CA-4799-BF37-3AB4642CDB66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7" creationId="{BA6285CA-6AFA-4F27-AFB5-1B32CDE09B1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09" creationId="{D690347A-6937-4F6D-93E3-D398D803DE33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1" creationId="{DE6FA2BA-220F-4070-A46C-D437A6D2421C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3" creationId="{B18D2A95-840F-45DF-AD93-5FA412FCC7EA}"/>
          </ac:spMkLst>
        </pc:spChg>
        <pc:spChg chg="add del">
          <ac:chgData name="B CD" userId="0ced266e60800eef" providerId="LiveId" clId="{07DF7945-BB5C-40D5-B46C-C6F4B0EDB548}" dt="2023-05-30T01:54:51.049" v="8" actId="26606"/>
          <ac:spMkLst>
            <pc:docMk/>
            <pc:sldMk cId="1752733800" sldId="257"/>
            <ac:spMk id="115" creationId="{F92A3F2D-F424-43A3-88B0-FB258A0C1829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48" creationId="{A4798C7F-C8CA-4799-BF37-3AB4642CDB66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3" creationId="{216BB147-20D5-4D93-BDA5-1BC614D6A4B2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4" creationId="{0A253F60-DE40-4508-A37A-61331DF1DD5D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7" creationId="{BA6285CA-6AFA-4F27-AFB5-1B32CDE09B1A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8" creationId="{7F7C084A-330C-4243-AD92-F98B226F06BC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59" creationId="{7F19A9C0-8335-4ABB-91B6-396031712693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0" creationId="{7BCC6446-8462-4A63-9B6F-8F57EC40F648}"/>
          </ac:spMkLst>
        </pc:spChg>
        <pc:spChg chg="add">
          <ac:chgData name="B CD" userId="0ced266e60800eef" providerId="LiveId" clId="{07DF7945-BB5C-40D5-B46C-C6F4B0EDB548}" dt="2023-05-30T01:54:51.076" v="9" actId="26606"/>
          <ac:spMkLst>
            <pc:docMk/>
            <pc:sldMk cId="1752733800" sldId="257"/>
            <ac:spMk id="161" creationId="{3BA1208A-FAFD-4827-BF3E-A6B16CA01D56}"/>
          </ac:spMkLst>
        </pc:spChg>
        <pc:grpChg chg="add del">
          <ac:chgData name="B CD" userId="0ced266e60800eef" providerId="LiveId" clId="{07DF7945-BB5C-40D5-B46C-C6F4B0EDB548}" dt="2023-05-30T01:54:47.793" v="6" actId="26606"/>
          <ac:grpSpMkLst>
            <pc:docMk/>
            <pc:sldMk cId="1752733800" sldId="257"/>
            <ac:grpSpMk id="16" creationId="{8323DD1D-77DE-48B2-A0A0-6265801531E5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45" creationId="{CFB42397-759B-4110-90F9-11A099A04F18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76" creationId="{9A50F0F9-04C8-47E4-AF66-B3CAF8C81917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06" creationId="{87F0794B-55D3-4D2D-BDE7-4688ED321E42}"/>
          </ac:grpSpMkLst>
        </pc:grpChg>
        <pc:grpChg chg="add del">
          <ac:chgData name="B CD" userId="0ced266e60800eef" providerId="LiveId" clId="{07DF7945-BB5C-40D5-B46C-C6F4B0EDB548}" dt="2023-05-30T01:54:51.049" v="8" actId="26606"/>
          <ac:grpSpMkLst>
            <pc:docMk/>
            <pc:sldMk cId="1752733800" sldId="257"/>
            <ac:grpSpMk id="117" creationId="{E8BBA9B4-EF00-4579-A73A-061C5F90243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49" creationId="{87F0794B-55D3-4D2D-BDE7-4688ED321E42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5" creationId="{CFB42397-759B-4110-90F9-11A099A04F18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56" creationId="{9A50F0F9-04C8-47E4-AF66-B3CAF8C81917}"/>
          </ac:grpSpMkLst>
        </pc:grpChg>
        <pc:grpChg chg="add">
          <ac:chgData name="B CD" userId="0ced266e60800eef" providerId="LiveId" clId="{07DF7945-BB5C-40D5-B46C-C6F4B0EDB548}" dt="2023-05-30T01:54:51.076" v="9" actId="26606"/>
          <ac:grpSpMkLst>
            <pc:docMk/>
            <pc:sldMk cId="1752733800" sldId="257"/>
            <ac:grpSpMk id="162" creationId="{8118ECEF-CA6A-4CB6-BCA5-59B2DB40C4AB}"/>
          </ac:grpSpMkLst>
        </pc:grpChg>
      </pc:sldChg>
      <pc:sldChg chg="addSp delSp modSp new mod">
        <pc:chgData name="B CD" userId="0ced266e60800eef" providerId="LiveId" clId="{07DF7945-BB5C-40D5-B46C-C6F4B0EDB548}" dt="2023-06-01T23:15:56.299" v="1143" actId="20577"/>
        <pc:sldMkLst>
          <pc:docMk/>
          <pc:sldMk cId="3834009278" sldId="258"/>
        </pc:sldMkLst>
        <pc:spChg chg="mod">
          <ac:chgData name="B CD" userId="0ced266e60800eef" providerId="LiveId" clId="{07DF7945-BB5C-40D5-B46C-C6F4B0EDB548}" dt="2023-06-01T23:14:52.962" v="1131" actId="1076"/>
          <ac:spMkLst>
            <pc:docMk/>
            <pc:sldMk cId="3834009278" sldId="258"/>
            <ac:spMk id="2" creationId="{E7F9678F-0CCE-9E8C-242D-A7CCC1C073AD}"/>
          </ac:spMkLst>
        </pc:spChg>
        <pc:spChg chg="add del mod">
          <ac:chgData name="B CD" userId="0ced266e60800eef" providerId="LiveId" clId="{07DF7945-BB5C-40D5-B46C-C6F4B0EDB548}" dt="2023-06-01T23:11:51.740" v="1114" actId="26606"/>
          <ac:spMkLst>
            <pc:docMk/>
            <pc:sldMk cId="3834009278" sldId="258"/>
            <ac:spMk id="3" creationId="{7F24A994-F130-5488-AD91-841B4431E46D}"/>
          </ac:spMkLst>
        </pc:spChg>
        <pc:spChg chg="del mod">
          <ac:chgData name="B CD" userId="0ced266e60800eef" providerId="LiveId" clId="{07DF7945-BB5C-40D5-B46C-C6F4B0EDB548}" dt="2023-06-01T22:50:33.941" v="802" actId="478"/>
          <ac:spMkLst>
            <pc:docMk/>
            <pc:sldMk cId="3834009278" sldId="258"/>
            <ac:spMk id="4" creationId="{4FB02D44-2387-668E-7641-E4EDB6AF6B8C}"/>
          </ac:spMkLst>
        </pc:spChg>
        <pc:spChg chg="add del mod">
          <ac:chgData name="B CD" userId="0ced266e60800eef" providerId="LiveId" clId="{07DF7945-BB5C-40D5-B46C-C6F4B0EDB548}" dt="2023-06-01T22:09:44.420" v="494"/>
          <ac:spMkLst>
            <pc:docMk/>
            <pc:sldMk cId="3834009278" sldId="258"/>
            <ac:spMk id="5" creationId="{7456FE9F-CA4F-4B5B-D32B-2BA8C1FDADB7}"/>
          </ac:spMkLst>
        </pc:spChg>
        <pc:spChg chg="add mod">
          <ac:chgData name="B CD" userId="0ced266e60800eef" providerId="LiveId" clId="{07DF7945-BB5C-40D5-B46C-C6F4B0EDB548}" dt="2023-06-01T23:14:47.292" v="1130" actId="1076"/>
          <ac:spMkLst>
            <pc:docMk/>
            <pc:sldMk cId="3834009278" sldId="258"/>
            <ac:spMk id="6" creationId="{965D65A6-875B-D941-7B85-746E7EF65B53}"/>
          </ac:spMkLst>
        </pc:spChg>
        <pc:spChg chg="add mod">
          <ac:chgData name="B CD" userId="0ced266e60800eef" providerId="LiveId" clId="{07DF7945-BB5C-40D5-B46C-C6F4B0EDB548}" dt="2023-06-01T23:14:59.792" v="1133" actId="1076"/>
          <ac:spMkLst>
            <pc:docMk/>
            <pc:sldMk cId="3834009278" sldId="258"/>
            <ac:spMk id="7" creationId="{8D31CB41-8507-F893-DF54-7D4BA77FB541}"/>
          </ac:spMkLst>
        </pc:spChg>
        <pc:graphicFrameChg chg="add del">
          <ac:chgData name="B CD" userId="0ced266e60800eef" providerId="LiveId" clId="{07DF7945-BB5C-40D5-B46C-C6F4B0EDB548}" dt="2023-06-01T23:11:49.323" v="1111" actId="26606"/>
          <ac:graphicFrameMkLst>
            <pc:docMk/>
            <pc:sldMk cId="3834009278" sldId="258"/>
            <ac:graphicFrameMk id="1030" creationId="{BB429926-96A6-ED01-B87D-88435BAEDBBC}"/>
          </ac:graphicFrameMkLst>
        </pc:graphicFrameChg>
        <pc:graphicFrameChg chg="add del">
          <ac:chgData name="B CD" userId="0ced266e60800eef" providerId="LiveId" clId="{07DF7945-BB5C-40D5-B46C-C6F4B0EDB548}" dt="2023-06-01T23:11:51.725" v="1113" actId="26606"/>
          <ac:graphicFrameMkLst>
            <pc:docMk/>
            <pc:sldMk cId="3834009278" sldId="258"/>
            <ac:graphicFrameMk id="1032" creationId="{CEDDEE5C-CC29-D001-ADB6-B8DE53FBC36A}"/>
          </ac:graphicFrameMkLst>
        </pc:graphicFrameChg>
        <pc:graphicFrameChg chg="add mod">
          <ac:chgData name="B CD" userId="0ced266e60800eef" providerId="LiveId" clId="{07DF7945-BB5C-40D5-B46C-C6F4B0EDB548}" dt="2023-06-01T23:15:56.299" v="1143" actId="20577"/>
          <ac:graphicFrameMkLst>
            <pc:docMk/>
            <pc:sldMk cId="3834009278" sldId="258"/>
            <ac:graphicFrameMk id="1034" creationId="{729C7A17-967E-C021-8BEF-D29BA11AA001}"/>
          </ac:graphicFrameMkLst>
        </pc:graphicFrameChg>
        <pc:picChg chg="add del mod">
          <ac:chgData name="B CD" userId="0ced266e60800eef" providerId="LiveId" clId="{07DF7945-BB5C-40D5-B46C-C6F4B0EDB548}" dt="2023-06-01T22:50:33.941" v="802" actId="478"/>
          <ac:picMkLst>
            <pc:docMk/>
            <pc:sldMk cId="3834009278" sldId="258"/>
            <ac:picMk id="1026" creationId="{BF4761F8-0AA2-5DCA-1440-2AABD8E92CB7}"/>
          </ac:picMkLst>
        </pc:picChg>
        <pc:picChg chg="add mod">
          <ac:chgData name="B CD" userId="0ced266e60800eef" providerId="LiveId" clId="{07DF7945-BB5C-40D5-B46C-C6F4B0EDB548}" dt="2023-06-01T23:15:10.340" v="1134" actId="1076"/>
          <ac:picMkLst>
            <pc:docMk/>
            <pc:sldMk cId="3834009278" sldId="258"/>
            <ac:picMk id="1028" creationId="{E9B24443-A3FB-20F1-2A03-7A21D1A14EE3}"/>
          </ac:picMkLst>
        </pc:picChg>
      </pc:sldChg>
      <pc:sldChg chg="addSp delSp modSp new mod setBg">
        <pc:chgData name="B CD" userId="0ced266e60800eef" providerId="LiveId" clId="{07DF7945-BB5C-40D5-B46C-C6F4B0EDB548}" dt="2023-06-02T01:24:03.934" v="1853" actId="20577"/>
        <pc:sldMkLst>
          <pc:docMk/>
          <pc:sldMk cId="222254322" sldId="259"/>
        </pc:sldMkLst>
        <pc:spChg chg="mod">
          <ac:chgData name="B CD" userId="0ced266e60800eef" providerId="LiveId" clId="{07DF7945-BB5C-40D5-B46C-C6F4B0EDB548}" dt="2023-06-02T01:23:17.522" v="1835" actId="122"/>
          <ac:spMkLst>
            <pc:docMk/>
            <pc:sldMk cId="222254322" sldId="259"/>
            <ac:spMk id="2" creationId="{70C7A5F1-BDD4-B395-8106-68F3408C7F25}"/>
          </ac:spMkLst>
        </pc:spChg>
        <pc:spChg chg="del mod">
          <ac:chgData name="B CD" userId="0ced266e60800eef" providerId="LiveId" clId="{07DF7945-BB5C-40D5-B46C-C6F4B0EDB548}" dt="2023-06-01T22:19:20.205" v="570"/>
          <ac:spMkLst>
            <pc:docMk/>
            <pc:sldMk cId="222254322" sldId="259"/>
            <ac:spMk id="3" creationId="{FB43FC14-4AF9-D266-70A0-DDBF44F077D3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0" creationId="{43517DAF-BA0B-48C9-8544-2D295C68FC3D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4" creationId="{320AB72C-20FB-424A-B116-9771F33F0A5A}"/>
          </ac:spMkLst>
        </pc:spChg>
        <pc:spChg chg="add del">
          <ac:chgData name="B CD" userId="0ced266e60800eef" providerId="LiveId" clId="{07DF7945-BB5C-40D5-B46C-C6F4B0EDB548}" dt="2023-05-30T01:54:40.594" v="3" actId="26606"/>
          <ac:spMkLst>
            <pc:docMk/>
            <pc:sldMk cId="222254322" sldId="259"/>
            <ac:spMk id="16" creationId="{9E38EE1F-4E4B-4F57-B909-C42294E312D1}"/>
          </ac:spMkLst>
        </pc:spChg>
        <pc:spChg chg="add del">
          <ac:chgData name="B CD" userId="0ced266e60800eef" providerId="LiveId" clId="{07DF7945-BB5C-40D5-B46C-C6F4B0EDB548}" dt="2023-06-01T22:19:25.709" v="573" actId="26606"/>
          <ac:spMkLst>
            <pc:docMk/>
            <pc:sldMk cId="222254322" sldId="259"/>
            <ac:spMk id="49" creationId="{1C582B07-D0F0-4B6B-A5D9-D2F192CB3A4E}"/>
          </ac:spMkLst>
        </pc:spChg>
        <pc:spChg chg="add del">
          <ac:chgData name="B CD" userId="0ced266e60800eef" providerId="LiveId" clId="{07DF7945-BB5C-40D5-B46C-C6F4B0EDB548}" dt="2023-06-01T22:19:25.709" v="573" actId="26606"/>
          <ac:spMkLst>
            <pc:docMk/>
            <pc:sldMk cId="222254322" sldId="259"/>
            <ac:spMk id="50" creationId="{171D79C9-FD78-4D11-A424-0002509BD3FF}"/>
          </ac:spMkLst>
        </pc:spChg>
        <pc:spChg chg="add del">
          <ac:chgData name="B CD" userId="0ced266e60800eef" providerId="LiveId" clId="{07DF7945-BB5C-40D5-B46C-C6F4B0EDB548}" dt="2023-06-01T22:19:25.709" v="573" actId="26606"/>
          <ac:spMkLst>
            <pc:docMk/>
            <pc:sldMk cId="222254322" sldId="259"/>
            <ac:spMk id="51" creationId="{FB6DB01C-9C1F-4164-99EC-F0C2A75CD131}"/>
          </ac:spMkLst>
        </pc:spChg>
        <pc:spChg chg="add del">
          <ac:chgData name="B CD" userId="0ced266e60800eef" providerId="LiveId" clId="{07DF7945-BB5C-40D5-B46C-C6F4B0EDB548}" dt="2023-06-01T22:19:25.709" v="573" actId="26606"/>
          <ac:spMkLst>
            <pc:docMk/>
            <pc:sldMk cId="222254322" sldId="259"/>
            <ac:spMk id="52" creationId="{919796AB-81F4-4FC8-8171-F4BECA869B0A}"/>
          </ac:spMkLst>
        </pc:spChg>
        <pc:spChg chg="add del">
          <ac:chgData name="B CD" userId="0ced266e60800eef" providerId="LiveId" clId="{07DF7945-BB5C-40D5-B46C-C6F4B0EDB548}" dt="2023-06-01T22:19:25.709" v="573" actId="26606"/>
          <ac:spMkLst>
            <pc:docMk/>
            <pc:sldMk cId="222254322" sldId="259"/>
            <ac:spMk id="53" creationId="{DA1A4301-6FFC-4C82-A1FA-7634D8CAA8F5}"/>
          </ac:spMkLst>
        </pc:spChg>
        <pc:spChg chg="add del mod">
          <ac:chgData name="B CD" userId="0ced266e60800eef" providerId="LiveId" clId="{07DF7945-BB5C-40D5-B46C-C6F4B0EDB548}" dt="2023-06-02T01:04:07.213" v="1269"/>
          <ac:spMkLst>
            <pc:docMk/>
            <pc:sldMk cId="222254322" sldId="259"/>
            <ac:spMk id="58" creationId="{7069DE26-2E51-76D5-B166-6750270605AE}"/>
          </ac:spMkLst>
        </pc:spChg>
        <pc:spChg chg="add del">
          <ac:chgData name="B CD" userId="0ced266e60800eef" providerId="LiveId" clId="{07DF7945-BB5C-40D5-B46C-C6F4B0EDB548}" dt="2023-06-01T22:20:13.582" v="579" actId="26606"/>
          <ac:spMkLst>
            <pc:docMk/>
            <pc:sldMk cId="222254322" sldId="259"/>
            <ac:spMk id="61" creationId="{1C582B07-D0F0-4B6B-A5D9-D2F192CB3A4E}"/>
          </ac:spMkLst>
        </pc:spChg>
        <pc:spChg chg="add del">
          <ac:chgData name="B CD" userId="0ced266e60800eef" providerId="LiveId" clId="{07DF7945-BB5C-40D5-B46C-C6F4B0EDB548}" dt="2023-06-01T22:20:13.582" v="579" actId="26606"/>
          <ac:spMkLst>
            <pc:docMk/>
            <pc:sldMk cId="222254322" sldId="259"/>
            <ac:spMk id="63" creationId="{3712ED8D-807A-4E94-A9AF-C44676151773}"/>
          </ac:spMkLst>
        </pc:spChg>
        <pc:spChg chg="add del">
          <ac:chgData name="B CD" userId="0ced266e60800eef" providerId="LiveId" clId="{07DF7945-BB5C-40D5-B46C-C6F4B0EDB548}" dt="2023-06-01T22:20:13.582" v="579" actId="26606"/>
          <ac:spMkLst>
            <pc:docMk/>
            <pc:sldMk cId="222254322" sldId="259"/>
            <ac:spMk id="65" creationId="{DA1A4301-6FFC-4C82-A1FA-7634D8CAA8F5}"/>
          </ac:spMkLst>
        </pc:spChg>
        <pc:spChg chg="add del">
          <ac:chgData name="B CD" userId="0ced266e60800eef" providerId="LiveId" clId="{07DF7945-BB5C-40D5-B46C-C6F4B0EDB548}" dt="2023-06-01T22:20:13.582" v="579" actId="26606"/>
          <ac:spMkLst>
            <pc:docMk/>
            <pc:sldMk cId="222254322" sldId="259"/>
            <ac:spMk id="67" creationId="{D8667B21-A39C-4ABB-9CED-0DD4CD739502}"/>
          </ac:spMkLst>
        </pc:spChg>
        <pc:spChg chg="add del">
          <ac:chgData name="B CD" userId="0ced266e60800eef" providerId="LiveId" clId="{07DF7945-BB5C-40D5-B46C-C6F4B0EDB548}" dt="2023-06-01T22:20:13.568" v="578" actId="26606"/>
          <ac:spMkLst>
            <pc:docMk/>
            <pc:sldMk cId="222254322" sldId="259"/>
            <ac:spMk id="103" creationId="{1C582B07-D0F0-4B6B-A5D9-D2F192CB3A4E}"/>
          </ac:spMkLst>
        </pc:spChg>
        <pc:spChg chg="add del">
          <ac:chgData name="B CD" userId="0ced266e60800eef" providerId="LiveId" clId="{07DF7945-BB5C-40D5-B46C-C6F4B0EDB548}" dt="2023-06-01T22:20:13.568" v="578" actId="26606"/>
          <ac:spMkLst>
            <pc:docMk/>
            <pc:sldMk cId="222254322" sldId="259"/>
            <ac:spMk id="105" creationId="{3712ED8D-807A-4E94-A9AF-C44676151773}"/>
          </ac:spMkLst>
        </pc:spChg>
        <pc:spChg chg="add del">
          <ac:chgData name="B CD" userId="0ced266e60800eef" providerId="LiveId" clId="{07DF7945-BB5C-40D5-B46C-C6F4B0EDB548}" dt="2023-06-01T22:20:13.568" v="578" actId="26606"/>
          <ac:spMkLst>
            <pc:docMk/>
            <pc:sldMk cId="222254322" sldId="259"/>
            <ac:spMk id="107" creationId="{DA1A4301-6FFC-4C82-A1FA-7634D8CAA8F5}"/>
          </ac:spMkLst>
        </pc:spChg>
        <pc:spChg chg="add del">
          <ac:chgData name="B CD" userId="0ced266e60800eef" providerId="LiveId" clId="{07DF7945-BB5C-40D5-B46C-C6F4B0EDB548}" dt="2023-06-01T22:20:13.568" v="578" actId="26606"/>
          <ac:spMkLst>
            <pc:docMk/>
            <pc:sldMk cId="222254322" sldId="259"/>
            <ac:spMk id="140" creationId="{D8667B21-A39C-4ABB-9CED-0DD4CD739502}"/>
          </ac:spMkLst>
        </pc:spChg>
        <pc:spChg chg="add del">
          <ac:chgData name="B CD" userId="0ced266e60800eef" providerId="LiveId" clId="{07DF7945-BB5C-40D5-B46C-C6F4B0EDB548}" dt="2023-06-02T01:04:40.588" v="1274" actId="26606"/>
          <ac:spMkLst>
            <pc:docMk/>
            <pc:sldMk cId="222254322" sldId="259"/>
            <ac:spMk id="142" creationId="{1C582B07-D0F0-4B6B-A5D9-D2F192CB3A4E}"/>
          </ac:spMkLst>
        </pc:spChg>
        <pc:spChg chg="add del">
          <ac:chgData name="B CD" userId="0ced266e60800eef" providerId="LiveId" clId="{07DF7945-BB5C-40D5-B46C-C6F4B0EDB548}" dt="2023-06-02T01:04:40.588" v="1274" actId="26606"/>
          <ac:spMkLst>
            <pc:docMk/>
            <pc:sldMk cId="222254322" sldId="259"/>
            <ac:spMk id="143" creationId="{3712ED8D-807A-4E94-A9AF-C44676151773}"/>
          </ac:spMkLst>
        </pc:spChg>
        <pc:spChg chg="add del">
          <ac:chgData name="B CD" userId="0ced266e60800eef" providerId="LiveId" clId="{07DF7945-BB5C-40D5-B46C-C6F4B0EDB548}" dt="2023-06-02T01:04:40.588" v="1274" actId="26606"/>
          <ac:spMkLst>
            <pc:docMk/>
            <pc:sldMk cId="222254322" sldId="259"/>
            <ac:spMk id="144" creationId="{DA1A4301-6FFC-4C82-A1FA-7634D8CAA8F5}"/>
          </ac:spMkLst>
        </pc:spChg>
        <pc:spChg chg="add del">
          <ac:chgData name="B CD" userId="0ced266e60800eef" providerId="LiveId" clId="{07DF7945-BB5C-40D5-B46C-C6F4B0EDB548}" dt="2023-06-02T01:04:40.588" v="1274" actId="26606"/>
          <ac:spMkLst>
            <pc:docMk/>
            <pc:sldMk cId="222254322" sldId="259"/>
            <ac:spMk id="145" creationId="{D8667B21-A39C-4ABB-9CED-0DD4CD739502}"/>
          </ac:spMkLst>
        </pc:spChg>
        <pc:spChg chg="add del">
          <ac:chgData name="B CD" userId="0ced266e60800eef" providerId="LiveId" clId="{07DF7945-BB5C-40D5-B46C-C6F4B0EDB548}" dt="2023-06-02T01:04:40.578" v="1273" actId="26606"/>
          <ac:spMkLst>
            <pc:docMk/>
            <pc:sldMk cId="222254322" sldId="259"/>
            <ac:spMk id="150" creationId="{0C2D385E-45D2-D489-3AA3-E593B68FE342}"/>
          </ac:spMkLst>
        </pc:spChg>
        <pc:spChg chg="add del">
          <ac:chgData name="B CD" userId="0ced266e60800eef" providerId="LiveId" clId="{07DF7945-BB5C-40D5-B46C-C6F4B0EDB548}" dt="2023-06-02T01:04:40.578" v="1273" actId="26606"/>
          <ac:spMkLst>
            <pc:docMk/>
            <pc:sldMk cId="222254322" sldId="259"/>
            <ac:spMk id="153" creationId="{1C582B07-D0F0-4B6B-A5D9-D2F192CB3A4E}"/>
          </ac:spMkLst>
        </pc:spChg>
        <pc:spChg chg="add del">
          <ac:chgData name="B CD" userId="0ced266e60800eef" providerId="LiveId" clId="{07DF7945-BB5C-40D5-B46C-C6F4B0EDB548}" dt="2023-06-02T01:04:40.578" v="1273" actId="26606"/>
          <ac:spMkLst>
            <pc:docMk/>
            <pc:sldMk cId="222254322" sldId="259"/>
            <ac:spMk id="155" creationId="{7EE60796-BC52-4154-A3A9-773DE8285501}"/>
          </ac:spMkLst>
        </pc:spChg>
        <pc:spChg chg="add del">
          <ac:chgData name="B CD" userId="0ced266e60800eef" providerId="LiveId" clId="{07DF7945-BB5C-40D5-B46C-C6F4B0EDB548}" dt="2023-06-02T01:04:40.578" v="1273" actId="26606"/>
          <ac:spMkLst>
            <pc:docMk/>
            <pc:sldMk cId="222254322" sldId="259"/>
            <ac:spMk id="157" creationId="{DA1A4301-6FFC-4C82-A1FA-7634D8CAA8F5}"/>
          </ac:spMkLst>
        </pc:spChg>
        <pc:spChg chg="add del">
          <ac:chgData name="B CD" userId="0ced266e60800eef" providerId="LiveId" clId="{07DF7945-BB5C-40D5-B46C-C6F4B0EDB548}" dt="2023-06-02T01:04:40.578" v="1273" actId="26606"/>
          <ac:spMkLst>
            <pc:docMk/>
            <pc:sldMk cId="222254322" sldId="259"/>
            <ac:spMk id="159" creationId="{BFEC1042-3FDC-47A3-BCD7-CA9D052F987E}"/>
          </ac:spMkLst>
        </pc:spChg>
        <pc:spChg chg="add del">
          <ac:chgData name="B CD" userId="0ced266e60800eef" providerId="LiveId" clId="{07DF7945-BB5C-40D5-B46C-C6F4B0EDB548}" dt="2023-06-02T01:22:28.495" v="1827" actId="26606"/>
          <ac:spMkLst>
            <pc:docMk/>
            <pc:sldMk cId="222254322" sldId="259"/>
            <ac:spMk id="192" creationId="{1C582B07-D0F0-4B6B-A5D9-D2F192CB3A4E}"/>
          </ac:spMkLst>
        </pc:spChg>
        <pc:spChg chg="add del">
          <ac:chgData name="B CD" userId="0ced266e60800eef" providerId="LiveId" clId="{07DF7945-BB5C-40D5-B46C-C6F4B0EDB548}" dt="2023-06-02T01:22:28.495" v="1827" actId="26606"/>
          <ac:spMkLst>
            <pc:docMk/>
            <pc:sldMk cId="222254322" sldId="259"/>
            <ac:spMk id="193" creationId="{3712ED8D-807A-4E94-A9AF-C44676151773}"/>
          </ac:spMkLst>
        </pc:spChg>
        <pc:spChg chg="add del">
          <ac:chgData name="B CD" userId="0ced266e60800eef" providerId="LiveId" clId="{07DF7945-BB5C-40D5-B46C-C6F4B0EDB548}" dt="2023-06-02T01:22:28.495" v="1827" actId="26606"/>
          <ac:spMkLst>
            <pc:docMk/>
            <pc:sldMk cId="222254322" sldId="259"/>
            <ac:spMk id="194" creationId="{DA1A4301-6FFC-4C82-A1FA-7634D8CAA8F5}"/>
          </ac:spMkLst>
        </pc:spChg>
        <pc:spChg chg="add del">
          <ac:chgData name="B CD" userId="0ced266e60800eef" providerId="LiveId" clId="{07DF7945-BB5C-40D5-B46C-C6F4B0EDB548}" dt="2023-06-02T01:22:28.495" v="1827" actId="26606"/>
          <ac:spMkLst>
            <pc:docMk/>
            <pc:sldMk cId="222254322" sldId="259"/>
            <ac:spMk id="195" creationId="{D8667B21-A39C-4ABB-9CED-0DD4CD739502}"/>
          </ac:spMkLst>
        </pc:spChg>
        <pc:spChg chg="add mod ord">
          <ac:chgData name="B CD" userId="0ced266e60800eef" providerId="LiveId" clId="{07DF7945-BB5C-40D5-B46C-C6F4B0EDB548}" dt="2023-06-02T01:24:03.934" v="1853" actId="20577"/>
          <ac:spMkLst>
            <pc:docMk/>
            <pc:sldMk cId="222254322" sldId="259"/>
            <ac:spMk id="197" creationId="{6E1DAF4A-CE9D-44C3-7DBE-FB5C706F9C02}"/>
          </ac:spMkLst>
        </pc:spChg>
        <pc:spChg chg="add del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02" creationId="{1C582B07-D0F0-4B6B-A5D9-D2F192CB3A4E}"/>
          </ac:spMkLst>
        </pc:spChg>
        <pc:spChg chg="add del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04" creationId="{5839FC30-63C9-4643-98EF-7B1C31BE3906}"/>
          </ac:spMkLst>
        </pc:spChg>
        <pc:spChg chg="add del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06" creationId="{2B76B338-5C91-48AF-BFFC-93C8AAD6D5C4}"/>
          </ac:spMkLst>
        </pc:spChg>
        <pc:spChg chg="add del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08" creationId="{07FE80B3-9970-48B3-8883-81ED2FE4A3FB}"/>
          </ac:spMkLst>
        </pc:spChg>
        <pc:spChg chg="add del">
          <ac:chgData name="B CD" userId="0ced266e60800eef" providerId="LiveId" clId="{07DF7945-BB5C-40D5-B46C-C6F4B0EDB548}" dt="2023-06-02T01:22:45.821" v="1830" actId="26606"/>
          <ac:spMkLst>
            <pc:docMk/>
            <pc:sldMk cId="222254322" sldId="259"/>
            <ac:spMk id="244" creationId="{07678F73-9880-405C-9E21-2CC82BD044AE}"/>
          </ac:spMkLst>
        </pc:spChg>
        <pc:spChg chg="add del">
          <ac:chgData name="B CD" userId="0ced266e60800eef" providerId="LiveId" clId="{07DF7945-BB5C-40D5-B46C-C6F4B0EDB548}" dt="2023-06-02T01:22:45.821" v="1830" actId="26606"/>
          <ac:spMkLst>
            <pc:docMk/>
            <pc:sldMk cId="222254322" sldId="259"/>
            <ac:spMk id="246" creationId="{1C582B07-D0F0-4B6B-A5D9-D2F192CB3A4E}"/>
          </ac:spMkLst>
        </pc:spChg>
        <pc:spChg chg="add del">
          <ac:chgData name="B CD" userId="0ced266e60800eef" providerId="LiveId" clId="{07DF7945-BB5C-40D5-B46C-C6F4B0EDB548}" dt="2023-06-02T01:22:45.821" v="1830" actId="26606"/>
          <ac:spMkLst>
            <pc:docMk/>
            <pc:sldMk cId="222254322" sldId="259"/>
            <ac:spMk id="248" creationId="{DA1A4301-6FFC-4C82-A1FA-7634D8CAA8F5}"/>
          </ac:spMkLst>
        </pc:spChg>
        <pc:spChg chg="add del">
          <ac:chgData name="B CD" userId="0ced266e60800eef" providerId="LiveId" clId="{07DF7945-BB5C-40D5-B46C-C6F4B0EDB548}" dt="2023-06-02T01:22:49.628" v="1832" actId="26606"/>
          <ac:spMkLst>
            <pc:docMk/>
            <pc:sldMk cId="222254322" sldId="259"/>
            <ac:spMk id="282" creationId="{1C582B07-D0F0-4B6B-A5D9-D2F192CB3A4E}"/>
          </ac:spMkLst>
        </pc:spChg>
        <pc:spChg chg="add del">
          <ac:chgData name="B CD" userId="0ced266e60800eef" providerId="LiveId" clId="{07DF7945-BB5C-40D5-B46C-C6F4B0EDB548}" dt="2023-06-02T01:22:49.628" v="1832" actId="26606"/>
          <ac:spMkLst>
            <pc:docMk/>
            <pc:sldMk cId="222254322" sldId="259"/>
            <ac:spMk id="283" creationId="{5839FC30-63C9-4643-98EF-7B1C31BE3906}"/>
          </ac:spMkLst>
        </pc:spChg>
        <pc:spChg chg="add del">
          <ac:chgData name="B CD" userId="0ced266e60800eef" providerId="LiveId" clId="{07DF7945-BB5C-40D5-B46C-C6F4B0EDB548}" dt="2023-06-02T01:22:49.628" v="1832" actId="26606"/>
          <ac:spMkLst>
            <pc:docMk/>
            <pc:sldMk cId="222254322" sldId="259"/>
            <ac:spMk id="284" creationId="{2B76B338-5C91-48AF-BFFC-93C8AAD6D5C4}"/>
          </ac:spMkLst>
        </pc:spChg>
        <pc:spChg chg="add del">
          <ac:chgData name="B CD" userId="0ced266e60800eef" providerId="LiveId" clId="{07DF7945-BB5C-40D5-B46C-C6F4B0EDB548}" dt="2023-06-02T01:22:49.628" v="1832" actId="26606"/>
          <ac:spMkLst>
            <pc:docMk/>
            <pc:sldMk cId="222254322" sldId="259"/>
            <ac:spMk id="285" creationId="{07FE80B3-9970-48B3-8883-81ED2FE4A3FB}"/>
          </ac:spMkLst>
        </pc:spChg>
        <pc:spChg chg="add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87" creationId="{07678F73-9880-405C-9E21-2CC82BD044AE}"/>
          </ac:spMkLst>
        </pc:spChg>
        <pc:spChg chg="add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88" creationId="{1C582B07-D0F0-4B6B-A5D9-D2F192CB3A4E}"/>
          </ac:spMkLst>
        </pc:spChg>
        <pc:spChg chg="add">
          <ac:chgData name="B CD" userId="0ced266e60800eef" providerId="LiveId" clId="{07DF7945-BB5C-40D5-B46C-C6F4B0EDB548}" dt="2023-06-02T01:22:49.641" v="1833" actId="26606"/>
          <ac:spMkLst>
            <pc:docMk/>
            <pc:sldMk cId="222254322" sldId="259"/>
            <ac:spMk id="289" creationId="{DA1A4301-6FFC-4C82-A1FA-7634D8CAA8F5}"/>
          </ac:spMkLst>
        </pc:spChg>
        <pc:grpChg chg="add del">
          <ac:chgData name="B CD" userId="0ced266e60800eef" providerId="LiveId" clId="{07DF7945-BB5C-40D5-B46C-C6F4B0EDB548}" dt="2023-05-30T01:54:40.594" v="3" actId="26606"/>
          <ac:grpSpMkLst>
            <pc:docMk/>
            <pc:sldMk cId="222254322" sldId="259"/>
            <ac:grpSpMk id="18" creationId="{8323DD1D-77DE-48B2-A0A0-6265801531E5}"/>
          </ac:grpSpMkLst>
        </pc:grpChg>
        <pc:grpChg chg="add del">
          <ac:chgData name="B CD" userId="0ced266e60800eef" providerId="LiveId" clId="{07DF7945-BB5C-40D5-B46C-C6F4B0EDB548}" dt="2023-06-01T22:19:25.709" v="573" actId="26606"/>
          <ac:grpSpMkLst>
            <pc:docMk/>
            <pc:sldMk cId="222254322" sldId="259"/>
            <ac:grpSpMk id="54" creationId="{8323DD1D-77DE-48B2-A0A0-6265801531E5}"/>
          </ac:grpSpMkLst>
        </pc:grpChg>
        <pc:grpChg chg="add del">
          <ac:chgData name="B CD" userId="0ced266e60800eef" providerId="LiveId" clId="{07DF7945-BB5C-40D5-B46C-C6F4B0EDB548}" dt="2023-06-01T22:20:13.582" v="579" actId="26606"/>
          <ac:grpSpMkLst>
            <pc:docMk/>
            <pc:sldMk cId="222254322" sldId="259"/>
            <ac:grpSpMk id="69" creationId="{8323DD1D-77DE-48B2-A0A0-6265801531E5}"/>
          </ac:grpSpMkLst>
        </pc:grpChg>
        <pc:grpChg chg="add del">
          <ac:chgData name="B CD" userId="0ced266e60800eef" providerId="LiveId" clId="{07DF7945-BB5C-40D5-B46C-C6F4B0EDB548}" dt="2023-06-01T22:20:13.568" v="578" actId="26606"/>
          <ac:grpSpMkLst>
            <pc:docMk/>
            <pc:sldMk cId="222254322" sldId="259"/>
            <ac:grpSpMk id="109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04:40.588" v="1274" actId="26606"/>
          <ac:grpSpMkLst>
            <pc:docMk/>
            <pc:sldMk cId="222254322" sldId="259"/>
            <ac:grpSpMk id="111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04:40.578" v="1273" actId="26606"/>
          <ac:grpSpMkLst>
            <pc:docMk/>
            <pc:sldMk cId="222254322" sldId="259"/>
            <ac:grpSpMk id="161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22:28.495" v="1827" actId="26606"/>
          <ac:grpSpMkLst>
            <pc:docMk/>
            <pc:sldMk cId="222254322" sldId="259"/>
            <ac:grpSpMk id="196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22:49.641" v="1833" actId="26606"/>
          <ac:grpSpMkLst>
            <pc:docMk/>
            <pc:sldMk cId="222254322" sldId="259"/>
            <ac:grpSpMk id="210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22:45.821" v="1830" actId="26606"/>
          <ac:grpSpMkLst>
            <pc:docMk/>
            <pc:sldMk cId="222254322" sldId="259"/>
            <ac:grpSpMk id="250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22:49.628" v="1832" actId="26606"/>
          <ac:grpSpMkLst>
            <pc:docMk/>
            <pc:sldMk cId="222254322" sldId="259"/>
            <ac:grpSpMk id="252" creationId="{8323DD1D-77DE-48B2-A0A0-6265801531E5}"/>
          </ac:grpSpMkLst>
        </pc:grpChg>
        <pc:grpChg chg="add">
          <ac:chgData name="B CD" userId="0ced266e60800eef" providerId="LiveId" clId="{07DF7945-BB5C-40D5-B46C-C6F4B0EDB548}" dt="2023-06-02T01:22:49.641" v="1833" actId="26606"/>
          <ac:grpSpMkLst>
            <pc:docMk/>
            <pc:sldMk cId="222254322" sldId="259"/>
            <ac:grpSpMk id="290" creationId="{8323DD1D-77DE-48B2-A0A0-6265801531E5}"/>
          </ac:grpSpMkLst>
        </pc:grpChg>
        <pc:picChg chg="add mod ord">
          <ac:chgData name="B CD" userId="0ced266e60800eef" providerId="LiveId" clId="{07DF7945-BB5C-40D5-B46C-C6F4B0EDB548}" dt="2023-06-02T01:22:49.641" v="1833" actId="26606"/>
          <ac:picMkLst>
            <pc:docMk/>
            <pc:sldMk cId="222254322" sldId="259"/>
            <ac:picMk id="4" creationId="{B4491A1B-12A6-67DA-6C77-DB8FC06CFAD8}"/>
          </ac:picMkLst>
        </pc:picChg>
        <pc:picChg chg="add del mod">
          <ac:chgData name="B CD" userId="0ced266e60800eef" providerId="LiveId" clId="{07DF7945-BB5C-40D5-B46C-C6F4B0EDB548}" dt="2023-06-01T23:58:34.299" v="1232" actId="478"/>
          <ac:picMkLst>
            <pc:docMk/>
            <pc:sldMk cId="222254322" sldId="259"/>
            <ac:picMk id="5" creationId="{6AF9463C-41A4-3741-BC98-5DB6B4F4B205}"/>
          </ac:picMkLst>
        </pc:picChg>
      </pc:sldChg>
      <pc:sldChg chg="new del">
        <pc:chgData name="B CD" userId="0ced266e60800eef" providerId="LiveId" clId="{07DF7945-BB5C-40D5-B46C-C6F4B0EDB548}" dt="2023-05-30T01:55:36.020" v="15" actId="47"/>
        <pc:sldMkLst>
          <pc:docMk/>
          <pc:sldMk cId="480052906" sldId="260"/>
        </pc:sldMkLst>
      </pc:sldChg>
      <pc:sldChg chg="new del">
        <pc:chgData name="B CD" userId="0ced266e60800eef" providerId="LiveId" clId="{07DF7945-BB5C-40D5-B46C-C6F4B0EDB548}" dt="2023-05-30T01:55:29.073" v="13" actId="47"/>
        <pc:sldMkLst>
          <pc:docMk/>
          <pc:sldMk cId="3228553122" sldId="260"/>
        </pc:sldMkLst>
      </pc:sldChg>
      <pc:sldChg chg="addSp delSp modSp new mod ord setBg">
        <pc:chgData name="B CD" userId="0ced266e60800eef" providerId="LiveId" clId="{07DF7945-BB5C-40D5-B46C-C6F4B0EDB548}" dt="2023-06-02T01:27:14.754" v="2063" actId="1076"/>
        <pc:sldMkLst>
          <pc:docMk/>
          <pc:sldMk cId="3444369456" sldId="260"/>
        </pc:sldMkLst>
        <pc:spChg chg="mod">
          <ac:chgData name="B CD" userId="0ced266e60800eef" providerId="LiveId" clId="{07DF7945-BB5C-40D5-B46C-C6F4B0EDB548}" dt="2023-06-02T01:24:48.074" v="1856" actId="1076"/>
          <ac:spMkLst>
            <pc:docMk/>
            <pc:sldMk cId="3444369456" sldId="260"/>
            <ac:spMk id="2" creationId="{1281094B-D6AA-ACF8-E76B-1D633E4E23AC}"/>
          </ac:spMkLst>
        </pc:spChg>
        <pc:spChg chg="del">
          <ac:chgData name="B CD" userId="0ced266e60800eef" providerId="LiveId" clId="{07DF7945-BB5C-40D5-B46C-C6F4B0EDB548}" dt="2023-06-01T22:21:38.605" v="581"/>
          <ac:spMkLst>
            <pc:docMk/>
            <pc:sldMk cId="3444369456" sldId="260"/>
            <ac:spMk id="3" creationId="{CC259D9F-B0DE-DCAE-785F-69517C0A34C2}"/>
          </ac:spMkLst>
        </pc:spChg>
        <pc:spChg chg="add del mod">
          <ac:chgData name="B CD" userId="0ced266e60800eef" providerId="LiveId" clId="{07DF7945-BB5C-40D5-B46C-C6F4B0EDB548}" dt="2023-06-02T01:12:31.688" v="1465"/>
          <ac:spMkLst>
            <pc:docMk/>
            <pc:sldMk cId="3444369456" sldId="260"/>
            <ac:spMk id="7" creationId="{0C341459-B362-3160-1A27-2B96C16B718B}"/>
          </ac:spMkLst>
        </pc:spChg>
        <pc:spChg chg="add del">
          <ac:chgData name="B CD" userId="0ced266e60800eef" providerId="LiveId" clId="{07DF7945-BB5C-40D5-B46C-C6F4B0EDB548}" dt="2023-06-02T01:12:55.082" v="1471" actId="26606"/>
          <ac:spMkLst>
            <pc:docMk/>
            <pc:sldMk cId="3444369456" sldId="260"/>
            <ac:spMk id="8" creationId="{78F26C05-3D84-D9BE-C432-B958F70F8661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9" creationId="{A4798C7F-C8CA-4799-BF37-3AB4642CDB66}"/>
          </ac:spMkLst>
        </pc:spChg>
        <pc:spChg chg="add del">
          <ac:chgData name="B CD" userId="0ced266e60800eef" providerId="LiveId" clId="{07DF7945-BB5C-40D5-B46C-C6F4B0EDB548}" dt="2023-06-02T01:12:55.082" v="1471" actId="26606"/>
          <ac:spMkLst>
            <pc:docMk/>
            <pc:sldMk cId="3444369456" sldId="260"/>
            <ac:spMk id="13" creationId="{3712ED8D-807A-4E94-A9AF-C44676151773}"/>
          </ac:spMkLst>
        </pc:spChg>
        <pc:spChg chg="add del">
          <ac:chgData name="B CD" userId="0ced266e60800eef" providerId="LiveId" clId="{07DF7945-BB5C-40D5-B46C-C6F4B0EDB548}" dt="2023-06-02T01:12:55.082" v="1471" actId="26606"/>
          <ac:spMkLst>
            <pc:docMk/>
            <pc:sldMk cId="3444369456" sldId="260"/>
            <ac:spMk id="15" creationId="{DA1A4301-6FFC-4C82-A1FA-7634D8CAA8F5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42" creationId="{216BB147-20D5-4D93-BDA5-1BC614D6A4B2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44" creationId="{0A253F60-DE40-4508-A37A-61331DF1DD5D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46" creationId="{3BBF3378-C49E-4B97-A883-6393FBF18C0B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79" creationId="{EB68BB96-3C54-47CE-A559-16FC5968EE9F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112" creationId="{A173122F-D466-4F08-90FA-0038F7AC214A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114" creationId="{4A929113-1368-4B1B-9C6F-140F47CBF40E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147" creationId="{0B6C48B2-8296-4312-8901-93BB7735D17B}"/>
          </ac:spMkLst>
        </pc:spChg>
        <pc:spChg chg="add del">
          <ac:chgData name="B CD" userId="0ced266e60800eef" providerId="LiveId" clId="{07DF7945-BB5C-40D5-B46C-C6F4B0EDB548}" dt="2023-06-02T01:12:50.729" v="1469" actId="26606"/>
          <ac:spMkLst>
            <pc:docMk/>
            <pc:sldMk cId="3444369456" sldId="260"/>
            <ac:spMk id="149" creationId="{C24346C5-B1C8-4C83-846B-122A3B4B2FEE}"/>
          </ac:spMkLst>
        </pc:spChg>
        <pc:spChg chg="add del">
          <ac:chgData name="B CD" userId="0ced266e60800eef" providerId="LiveId" clId="{07DF7945-BB5C-40D5-B46C-C6F4B0EDB548}" dt="2023-06-02T01:12:55.082" v="1471" actId="26606"/>
          <ac:spMkLst>
            <pc:docMk/>
            <pc:sldMk cId="3444369456" sldId="260"/>
            <ac:spMk id="151" creationId="{1C582B07-D0F0-4B6B-A5D9-D2F192CB3A4E}"/>
          </ac:spMkLst>
        </pc:spChg>
        <pc:spChg chg="add del">
          <ac:chgData name="B CD" userId="0ced266e60800eef" providerId="LiveId" clId="{07DF7945-BB5C-40D5-B46C-C6F4B0EDB548}" dt="2023-06-02T01:12:55.082" v="1471" actId="26606"/>
          <ac:spMkLst>
            <pc:docMk/>
            <pc:sldMk cId="3444369456" sldId="260"/>
            <ac:spMk id="155" creationId="{D8667B21-A39C-4ABB-9CED-0DD4CD739502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57" creationId="{A4798C7F-C8CA-4799-BF37-3AB4642CDB66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2" creationId="{216BB147-20D5-4D93-BDA5-1BC614D6A4B2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3" creationId="{0A253F60-DE40-4508-A37A-61331DF1DD5D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4" creationId="{3BBF3378-C49E-4B97-A883-6393FBF18C0B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6" creationId="{EB68BB96-3C54-47CE-A559-16FC5968EE9F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8" creationId="{A173122F-D466-4F08-90FA-0038F7AC214A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69" creationId="{4A929113-1368-4B1B-9C6F-140F47CBF40E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71" creationId="{0B6C48B2-8296-4312-8901-93BB7735D17B}"/>
          </ac:spMkLst>
        </pc:spChg>
        <pc:spChg chg="add del">
          <ac:chgData name="B CD" userId="0ced266e60800eef" providerId="LiveId" clId="{07DF7945-BB5C-40D5-B46C-C6F4B0EDB548}" dt="2023-06-02T01:13:11.634" v="1474" actId="26606"/>
          <ac:spMkLst>
            <pc:docMk/>
            <pc:sldMk cId="3444369456" sldId="260"/>
            <ac:spMk id="172" creationId="{C24346C5-B1C8-4C83-846B-122A3B4B2FEE}"/>
          </ac:spMkLst>
        </pc:spChg>
        <pc:spChg chg="add mod">
          <ac:chgData name="B CD" userId="0ced266e60800eef" providerId="LiveId" clId="{07DF7945-BB5C-40D5-B46C-C6F4B0EDB548}" dt="2023-06-02T01:27:14.754" v="2063" actId="1076"/>
          <ac:spMkLst>
            <pc:docMk/>
            <pc:sldMk cId="3444369456" sldId="260"/>
            <ac:spMk id="176" creationId="{4855FC3E-91F8-0295-176B-48312D3E2420}"/>
          </ac:spMkLst>
        </pc:spChg>
        <pc:spChg chg="add del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179" creationId="{1C582B07-D0F0-4B6B-A5D9-D2F192CB3A4E}"/>
          </ac:spMkLst>
        </pc:spChg>
        <pc:spChg chg="add del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181" creationId="{29DE0A55-4738-464C-A9A4-55F2A8FA3D05}"/>
          </ac:spMkLst>
        </pc:spChg>
        <pc:spChg chg="add del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183" creationId="{853F99AE-CDDD-4AA6-B570-8A6E693F22B0}"/>
          </ac:spMkLst>
        </pc:spChg>
        <pc:spChg chg="add del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185" creationId="{B2B76EF6-C0E7-4526-9E75-91C7C020C6F8}"/>
          </ac:spMkLst>
        </pc:spChg>
        <pc:spChg chg="add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221" creationId="{1C582B07-D0F0-4B6B-A5D9-D2F192CB3A4E}"/>
          </ac:spMkLst>
        </pc:spChg>
        <pc:spChg chg="add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223" creationId="{3712ED8D-807A-4E94-A9AF-C44676151773}"/>
          </ac:spMkLst>
        </pc:spChg>
        <pc:spChg chg="add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225" creationId="{DA1A4301-6FFC-4C82-A1FA-7634D8CAA8F5}"/>
          </ac:spMkLst>
        </pc:spChg>
        <pc:spChg chg="add">
          <ac:chgData name="B CD" userId="0ced266e60800eef" providerId="LiveId" clId="{07DF7945-BB5C-40D5-B46C-C6F4B0EDB548}" dt="2023-06-02T01:23:28.588" v="1836" actId="26606"/>
          <ac:spMkLst>
            <pc:docMk/>
            <pc:sldMk cId="3444369456" sldId="260"/>
            <ac:spMk id="227" creationId="{D8667B21-A39C-4ABB-9CED-0DD4CD739502}"/>
          </ac:spMkLst>
        </pc:spChg>
        <pc:grpChg chg="add del">
          <ac:chgData name="B CD" userId="0ced266e60800eef" providerId="LiveId" clId="{07DF7945-BB5C-40D5-B46C-C6F4B0EDB548}" dt="2023-06-02T01:12:50.729" v="1469" actId="26606"/>
          <ac:grpSpMkLst>
            <pc:docMk/>
            <pc:sldMk cId="3444369456" sldId="260"/>
            <ac:grpSpMk id="11" creationId="{87F0794B-55D3-4D2D-BDE7-4688ED321E42}"/>
          </ac:grpSpMkLst>
        </pc:grpChg>
        <pc:grpChg chg="add del">
          <ac:chgData name="B CD" userId="0ced266e60800eef" providerId="LiveId" clId="{07DF7945-BB5C-40D5-B46C-C6F4B0EDB548}" dt="2023-06-02T01:12:55.082" v="1471" actId="26606"/>
          <ac:grpSpMkLst>
            <pc:docMk/>
            <pc:sldMk cId="3444369456" sldId="260"/>
            <ac:grpSpMk id="17" creationId="{8323DD1D-77DE-48B2-A0A0-6265801531E5}"/>
          </ac:grpSpMkLst>
        </pc:grpChg>
        <pc:grpChg chg="add del">
          <ac:chgData name="B CD" userId="0ced266e60800eef" providerId="LiveId" clId="{07DF7945-BB5C-40D5-B46C-C6F4B0EDB548}" dt="2023-06-02T01:12:50.729" v="1469" actId="26606"/>
          <ac:grpSpMkLst>
            <pc:docMk/>
            <pc:sldMk cId="3444369456" sldId="260"/>
            <ac:grpSpMk id="48" creationId="{DA3D4001-286E-4CB2-B293-3058BDDC8221}"/>
          </ac:grpSpMkLst>
        </pc:grpChg>
        <pc:grpChg chg="add del">
          <ac:chgData name="B CD" userId="0ced266e60800eef" providerId="LiveId" clId="{07DF7945-BB5C-40D5-B46C-C6F4B0EDB548}" dt="2023-06-02T01:12:50.729" v="1469" actId="26606"/>
          <ac:grpSpMkLst>
            <pc:docMk/>
            <pc:sldMk cId="3444369456" sldId="260"/>
            <ac:grpSpMk id="81" creationId="{BDDD9304-3AB6-4BE9-833E-9C1B3EC42182}"/>
          </ac:grpSpMkLst>
        </pc:grpChg>
        <pc:grpChg chg="add del">
          <ac:chgData name="B CD" userId="0ced266e60800eef" providerId="LiveId" clId="{07DF7945-BB5C-40D5-B46C-C6F4B0EDB548}" dt="2023-06-02T01:12:50.729" v="1469" actId="26606"/>
          <ac:grpSpMkLst>
            <pc:docMk/>
            <pc:sldMk cId="3444369456" sldId="260"/>
            <ac:grpSpMk id="116" creationId="{4D27BC17-078C-451A-A797-C571C4ACC5EF}"/>
          </ac:grpSpMkLst>
        </pc:grpChg>
        <pc:grpChg chg="add del">
          <ac:chgData name="B CD" userId="0ced266e60800eef" providerId="LiveId" clId="{07DF7945-BB5C-40D5-B46C-C6F4B0EDB548}" dt="2023-06-02T01:13:11.634" v="1474" actId="26606"/>
          <ac:grpSpMkLst>
            <pc:docMk/>
            <pc:sldMk cId="3444369456" sldId="260"/>
            <ac:grpSpMk id="158" creationId="{87F0794B-55D3-4D2D-BDE7-4688ED321E42}"/>
          </ac:grpSpMkLst>
        </pc:grpChg>
        <pc:grpChg chg="add del">
          <ac:chgData name="B CD" userId="0ced266e60800eef" providerId="LiveId" clId="{07DF7945-BB5C-40D5-B46C-C6F4B0EDB548}" dt="2023-06-02T01:13:11.634" v="1474" actId="26606"/>
          <ac:grpSpMkLst>
            <pc:docMk/>
            <pc:sldMk cId="3444369456" sldId="260"/>
            <ac:grpSpMk id="165" creationId="{DA3D4001-286E-4CB2-B293-3058BDDC8221}"/>
          </ac:grpSpMkLst>
        </pc:grpChg>
        <pc:grpChg chg="add del">
          <ac:chgData name="B CD" userId="0ced266e60800eef" providerId="LiveId" clId="{07DF7945-BB5C-40D5-B46C-C6F4B0EDB548}" dt="2023-06-02T01:13:11.634" v="1474" actId="26606"/>
          <ac:grpSpMkLst>
            <pc:docMk/>
            <pc:sldMk cId="3444369456" sldId="260"/>
            <ac:grpSpMk id="167" creationId="{BDDD9304-3AB6-4BE9-833E-9C1B3EC42182}"/>
          </ac:grpSpMkLst>
        </pc:grpChg>
        <pc:grpChg chg="add del">
          <ac:chgData name="B CD" userId="0ced266e60800eef" providerId="LiveId" clId="{07DF7945-BB5C-40D5-B46C-C6F4B0EDB548}" dt="2023-06-02T01:13:11.634" v="1474" actId="26606"/>
          <ac:grpSpMkLst>
            <pc:docMk/>
            <pc:sldMk cId="3444369456" sldId="260"/>
            <ac:grpSpMk id="170" creationId="{4D27BC17-078C-451A-A797-C571C4ACC5EF}"/>
          </ac:grpSpMkLst>
        </pc:grpChg>
        <pc:grpChg chg="add del">
          <ac:chgData name="B CD" userId="0ced266e60800eef" providerId="LiveId" clId="{07DF7945-BB5C-40D5-B46C-C6F4B0EDB548}" dt="2023-06-02T01:23:28.588" v="1836" actId="26606"/>
          <ac:grpSpMkLst>
            <pc:docMk/>
            <pc:sldMk cId="3444369456" sldId="260"/>
            <ac:grpSpMk id="187" creationId="{8323DD1D-77DE-48B2-A0A0-6265801531E5}"/>
          </ac:grpSpMkLst>
        </pc:grpChg>
        <pc:grpChg chg="add">
          <ac:chgData name="B CD" userId="0ced266e60800eef" providerId="LiveId" clId="{07DF7945-BB5C-40D5-B46C-C6F4B0EDB548}" dt="2023-06-02T01:23:28.588" v="1836" actId="26606"/>
          <ac:grpSpMkLst>
            <pc:docMk/>
            <pc:sldMk cId="3444369456" sldId="260"/>
            <ac:grpSpMk id="229" creationId="{8323DD1D-77DE-48B2-A0A0-6265801531E5}"/>
          </ac:grpSpMkLst>
        </pc:grpChg>
        <pc:picChg chg="add mod ord">
          <ac:chgData name="B CD" userId="0ced266e60800eef" providerId="LiveId" clId="{07DF7945-BB5C-40D5-B46C-C6F4B0EDB548}" dt="2023-06-02T01:25:09.452" v="1858" actId="1076"/>
          <ac:picMkLst>
            <pc:docMk/>
            <pc:sldMk cId="3444369456" sldId="260"/>
            <ac:picMk id="4" creationId="{3DF1C645-32B8-5C10-E745-97C5205E6153}"/>
          </ac:picMkLst>
        </pc:picChg>
        <pc:picChg chg="add del mod">
          <ac:chgData name="B CD" userId="0ced266e60800eef" providerId="LiveId" clId="{07DF7945-BB5C-40D5-B46C-C6F4B0EDB548}" dt="2023-06-01T23:58:36.803" v="1233" actId="478"/>
          <ac:picMkLst>
            <pc:docMk/>
            <pc:sldMk cId="3444369456" sldId="260"/>
            <ac:picMk id="5" creationId="{B3007720-1DAA-3AD3-B2E0-B1922DA4AD69}"/>
          </ac:picMkLst>
        </pc:picChg>
      </pc:sldChg>
      <pc:sldChg chg="new del">
        <pc:chgData name="B CD" userId="0ced266e60800eef" providerId="LiveId" clId="{07DF7945-BB5C-40D5-B46C-C6F4B0EDB548}" dt="2023-05-30T01:55:28.201" v="12" actId="47"/>
        <pc:sldMkLst>
          <pc:docMk/>
          <pc:sldMk cId="40038503" sldId="261"/>
        </pc:sldMkLst>
      </pc:sldChg>
      <pc:sldChg chg="addSp modSp new del mod setBg">
        <pc:chgData name="B CD" userId="0ced266e60800eef" providerId="LiveId" clId="{07DF7945-BB5C-40D5-B46C-C6F4B0EDB548}" dt="2023-06-02T01:39:59.934" v="2064" actId="47"/>
        <pc:sldMkLst>
          <pc:docMk/>
          <pc:sldMk cId="1551687073" sldId="261"/>
        </pc:sldMkLst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2" creationId="{9CB59D14-96E0-F105-2D97-798A3F456FD9}"/>
          </ac:spMkLst>
        </pc:spChg>
        <pc:spChg chg="mo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3" creationId="{0DE64820-65E7-A4F0-FD73-ACA5ED2E35A7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8" creationId="{1C582B07-D0F0-4B6B-A5D9-D2F192CB3A4E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0" creationId="{21B645D3-580E-4657-9154-484648880ED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2" creationId="{DA1A4301-6FFC-4C82-A1FA-7634D8CAA8F5}"/>
          </ac:spMkLst>
        </pc:spChg>
        <pc:spChg chg="add">
          <ac:chgData name="B CD" userId="0ced266e60800eef" providerId="LiveId" clId="{07DF7945-BB5C-40D5-B46C-C6F4B0EDB548}" dt="2023-05-30T01:55:45.235" v="18" actId="26606"/>
          <ac:spMkLst>
            <pc:docMk/>
            <pc:sldMk cId="1551687073" sldId="261"/>
            <ac:spMk id="14" creationId="{27870DA4-44E8-43FB-940A-4AF9766959C0}"/>
          </ac:spMkLst>
        </pc:spChg>
        <pc:grpChg chg="add">
          <ac:chgData name="B CD" userId="0ced266e60800eef" providerId="LiveId" clId="{07DF7945-BB5C-40D5-B46C-C6F4B0EDB548}" dt="2023-05-30T01:55:45.235" v="18" actId="26606"/>
          <ac:grpSpMkLst>
            <pc:docMk/>
            <pc:sldMk cId="1551687073" sldId="261"/>
            <ac:grpSpMk id="16" creationId="{8323DD1D-77DE-48B2-A0A0-6265801531E5}"/>
          </ac:grpSpMkLst>
        </pc:grpChg>
      </pc:sldChg>
      <pc:sldChg chg="new del">
        <pc:chgData name="B CD" userId="0ced266e60800eef" providerId="LiveId" clId="{07DF7945-BB5C-40D5-B46C-C6F4B0EDB548}" dt="2023-06-02T01:40:01.149" v="2065" actId="47"/>
        <pc:sldMkLst>
          <pc:docMk/>
          <pc:sldMk cId="653031976" sldId="262"/>
        </pc:sldMkLst>
      </pc:sldChg>
      <pc:sldChg chg="modSp new del mod">
        <pc:chgData name="B CD" userId="0ced266e60800eef" providerId="LiveId" clId="{07DF7945-BB5C-40D5-B46C-C6F4B0EDB548}" dt="2023-06-01T22:39:55.852" v="638" actId="47"/>
        <pc:sldMkLst>
          <pc:docMk/>
          <pc:sldMk cId="140442824" sldId="263"/>
        </pc:sldMkLst>
        <pc:spChg chg="mod">
          <ac:chgData name="B CD" userId="0ced266e60800eef" providerId="LiveId" clId="{07DF7945-BB5C-40D5-B46C-C6F4B0EDB548}" dt="2023-06-01T22:23:07.350" v="604" actId="20577"/>
          <ac:spMkLst>
            <pc:docMk/>
            <pc:sldMk cId="140442824" sldId="263"/>
            <ac:spMk id="2" creationId="{35B2C07E-DF90-F3BE-95E1-726DA4B858F6}"/>
          </ac:spMkLst>
        </pc:spChg>
        <pc:spChg chg="mod">
          <ac:chgData name="B CD" userId="0ced266e60800eef" providerId="LiveId" clId="{07DF7945-BB5C-40D5-B46C-C6F4B0EDB548}" dt="2023-06-01T22:38:43.553" v="629"/>
          <ac:spMkLst>
            <pc:docMk/>
            <pc:sldMk cId="140442824" sldId="263"/>
            <ac:spMk id="3" creationId="{47F3CACC-268F-E471-18B6-A0C54E317142}"/>
          </ac:spMkLst>
        </pc:spChg>
        <pc:spChg chg="mod">
          <ac:chgData name="B CD" userId="0ced266e60800eef" providerId="LiveId" clId="{07DF7945-BB5C-40D5-B46C-C6F4B0EDB548}" dt="2023-06-01T22:37:09.740" v="625" actId="27636"/>
          <ac:spMkLst>
            <pc:docMk/>
            <pc:sldMk cId="140442824" sldId="263"/>
            <ac:spMk id="4" creationId="{652E4E60-0574-4EA8-8001-049522EB7F9C}"/>
          </ac:spMkLst>
        </pc:spChg>
      </pc:sldChg>
      <pc:sldChg chg="addSp delSp modSp add mod ord">
        <pc:chgData name="B CD" userId="0ced266e60800eef" providerId="LiveId" clId="{07DF7945-BB5C-40D5-B46C-C6F4B0EDB548}" dt="2023-06-01T23:09:23.522" v="1106" actId="1076"/>
        <pc:sldMkLst>
          <pc:docMk/>
          <pc:sldMk cId="2911534320" sldId="264"/>
        </pc:sldMkLst>
        <pc:spChg chg="mod">
          <ac:chgData name="B CD" userId="0ced266e60800eef" providerId="LiveId" clId="{07DF7945-BB5C-40D5-B46C-C6F4B0EDB548}" dt="2023-06-01T23:09:23.522" v="1106" actId="1076"/>
          <ac:spMkLst>
            <pc:docMk/>
            <pc:sldMk cId="2911534320" sldId="264"/>
            <ac:spMk id="2" creationId="{9CB59D14-96E0-F105-2D97-798A3F456FD9}"/>
          </ac:spMkLst>
        </pc:spChg>
        <pc:spChg chg="del">
          <ac:chgData name="B CD" userId="0ced266e60800eef" providerId="LiveId" clId="{07DF7945-BB5C-40D5-B46C-C6F4B0EDB548}" dt="2023-06-01T23:05:37.213" v="1050" actId="931"/>
          <ac:spMkLst>
            <pc:docMk/>
            <pc:sldMk cId="2911534320" sldId="264"/>
            <ac:spMk id="3" creationId="{0DE64820-65E7-A4F0-FD73-ACA5ED2E35A7}"/>
          </ac:spMkLst>
        </pc:spChg>
        <pc:spChg chg="add del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8" creationId="{1C582B07-D0F0-4B6B-A5D9-D2F192CB3A4E}"/>
          </ac:spMkLst>
        </pc:spChg>
        <pc:spChg chg="add del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0" creationId="{21B645D3-580E-4657-9154-484648880ED5}"/>
          </ac:spMkLst>
        </pc:spChg>
        <pc:spChg chg="add del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2" creationId="{DA1A4301-6FFC-4C82-A1FA-7634D8CAA8F5}"/>
          </ac:spMkLst>
        </pc:spChg>
        <pc:spChg chg="add del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4" creationId="{27870DA4-44E8-43FB-940A-4AF9766959C0}"/>
          </ac:spMkLst>
        </pc:spChg>
        <pc:spChg chg="add del">
          <ac:chgData name="B CD" userId="0ced266e60800eef" providerId="LiveId" clId="{07DF7945-BB5C-40D5-B46C-C6F4B0EDB548}" dt="2023-06-01T23:05:49.955" v="1054" actId="26606"/>
          <ac:spMkLst>
            <pc:docMk/>
            <pc:sldMk cId="2911534320" sldId="264"/>
            <ac:spMk id="49" creationId="{7FED94DC-E9EA-B786-BD07-3AD02A815240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50" creationId="{A4798C7F-C8CA-4799-BF37-3AB4642CDB66}"/>
          </ac:spMkLst>
        </pc:spChg>
        <pc:spChg chg="add del">
          <ac:chgData name="B CD" userId="0ced266e60800eef" providerId="LiveId" clId="{07DF7945-BB5C-40D5-B46C-C6F4B0EDB548}" dt="2023-06-01T23:05:49.955" v="1054" actId="26606"/>
          <ac:spMkLst>
            <pc:docMk/>
            <pc:sldMk cId="2911534320" sldId="264"/>
            <ac:spMk id="52" creationId="{1C582B07-D0F0-4B6B-A5D9-D2F192CB3A4E}"/>
          </ac:spMkLst>
        </pc:spChg>
        <pc:spChg chg="add del">
          <ac:chgData name="B CD" userId="0ced266e60800eef" providerId="LiveId" clId="{07DF7945-BB5C-40D5-B46C-C6F4B0EDB548}" dt="2023-06-01T23:05:49.955" v="1054" actId="26606"/>
          <ac:spMkLst>
            <pc:docMk/>
            <pc:sldMk cId="2911534320" sldId="264"/>
            <ac:spMk id="54" creationId="{3712ED8D-807A-4E94-A9AF-C44676151773}"/>
          </ac:spMkLst>
        </pc:spChg>
        <pc:spChg chg="add del">
          <ac:chgData name="B CD" userId="0ced266e60800eef" providerId="LiveId" clId="{07DF7945-BB5C-40D5-B46C-C6F4B0EDB548}" dt="2023-06-01T23:05:49.955" v="1054" actId="26606"/>
          <ac:spMkLst>
            <pc:docMk/>
            <pc:sldMk cId="2911534320" sldId="264"/>
            <ac:spMk id="56" creationId="{DA1A4301-6FFC-4C82-A1FA-7634D8CAA8F5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83" creationId="{216BB147-20D5-4D93-BDA5-1BC614D6A4B2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85" creationId="{0A253F60-DE40-4508-A37A-61331DF1DD5D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87" creationId="{3BBF3378-C49E-4B97-A883-6393FBF18C0B}"/>
          </ac:spMkLst>
        </pc:spChg>
        <pc:spChg chg="add del">
          <ac:chgData name="B CD" userId="0ced266e60800eef" providerId="LiveId" clId="{07DF7945-BB5C-40D5-B46C-C6F4B0EDB548}" dt="2023-06-01T23:05:49.955" v="1054" actId="26606"/>
          <ac:spMkLst>
            <pc:docMk/>
            <pc:sldMk cId="2911534320" sldId="264"/>
            <ac:spMk id="89" creationId="{D8667B21-A39C-4ABB-9CED-0DD4CD739502}"/>
          </ac:spMkLst>
        </pc:spChg>
        <pc:spChg chg="add del">
          <ac:chgData name="B CD" userId="0ced266e60800eef" providerId="LiveId" clId="{07DF7945-BB5C-40D5-B46C-C6F4B0EDB548}" dt="2023-06-01T23:05:53.474" v="1056" actId="26606"/>
          <ac:spMkLst>
            <pc:docMk/>
            <pc:sldMk cId="2911534320" sldId="264"/>
            <ac:spMk id="91" creationId="{1C582B07-D0F0-4B6B-A5D9-D2F192CB3A4E}"/>
          </ac:spMkLst>
        </pc:spChg>
        <pc:spChg chg="add del">
          <ac:chgData name="B CD" userId="0ced266e60800eef" providerId="LiveId" clId="{07DF7945-BB5C-40D5-B46C-C6F4B0EDB548}" dt="2023-06-01T23:05:53.474" v="1056" actId="26606"/>
          <ac:spMkLst>
            <pc:docMk/>
            <pc:sldMk cId="2911534320" sldId="264"/>
            <ac:spMk id="92" creationId="{7EE60796-BC52-4154-A3A9-773DE8285501}"/>
          </ac:spMkLst>
        </pc:spChg>
        <pc:spChg chg="add del">
          <ac:chgData name="B CD" userId="0ced266e60800eef" providerId="LiveId" clId="{07DF7945-BB5C-40D5-B46C-C6F4B0EDB548}" dt="2023-06-01T23:05:53.474" v="1056" actId="26606"/>
          <ac:spMkLst>
            <pc:docMk/>
            <pc:sldMk cId="2911534320" sldId="264"/>
            <ac:spMk id="93" creationId="{DA1A4301-6FFC-4C82-A1FA-7634D8CAA8F5}"/>
          </ac:spMkLst>
        </pc:spChg>
        <pc:spChg chg="add del">
          <ac:chgData name="B CD" userId="0ced266e60800eef" providerId="LiveId" clId="{07DF7945-BB5C-40D5-B46C-C6F4B0EDB548}" dt="2023-06-01T23:05:53.474" v="1056" actId="26606"/>
          <ac:spMkLst>
            <pc:docMk/>
            <pc:sldMk cId="2911534320" sldId="264"/>
            <ac:spMk id="94" creationId="{BFEC1042-3FDC-47A3-BCD7-CA9D052F987E}"/>
          </ac:spMkLst>
        </pc:spChg>
        <pc:spChg chg="add del">
          <ac:chgData name="B CD" userId="0ced266e60800eef" providerId="LiveId" clId="{07DF7945-BB5C-40D5-B46C-C6F4B0EDB548}" dt="2023-06-01T23:05:53.474" v="1056" actId="26606"/>
          <ac:spMkLst>
            <pc:docMk/>
            <pc:sldMk cId="2911534320" sldId="264"/>
            <ac:spMk id="96" creationId="{8FB07697-869F-27BC-AE5E-1F95DD322131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20" creationId="{EB68BB96-3C54-47CE-A559-16FC5968EE9F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53" creationId="{13B6DAC6-0186-4D62-AD69-90B9C0411EA3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55" creationId="{BA6285CA-6AFA-4F27-AFB5-1B32CDE09B1A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57" creationId="{94D786EB-944C-47D5-B631-899F4029B02E}"/>
          </ac:spMkLst>
        </pc:spChg>
        <pc:spChg chg="add">
          <ac:chgData name="B CD" userId="0ced266e60800eef" providerId="LiveId" clId="{07DF7945-BB5C-40D5-B46C-C6F4B0EDB548}" dt="2023-06-01T23:05:53.503" v="1057" actId="26606"/>
          <ac:spMkLst>
            <pc:docMk/>
            <pc:sldMk cId="2911534320" sldId="264"/>
            <ac:spMk id="159" creationId="{41FB6F01-9581-4ED4-833E-048E9F3C8BEA}"/>
          </ac:spMkLst>
        </pc:spChg>
        <pc:grpChg chg="add del">
          <ac:chgData name="B CD" userId="0ced266e60800eef" providerId="LiveId" clId="{07DF7945-BB5C-40D5-B46C-C6F4B0EDB548}" dt="2023-06-01T23:05:53.503" v="1057" actId="26606"/>
          <ac:grpSpMkLst>
            <pc:docMk/>
            <pc:sldMk cId="2911534320" sldId="264"/>
            <ac:grpSpMk id="16" creationId="{8323DD1D-77DE-48B2-A0A0-6265801531E5}"/>
          </ac:grpSpMkLst>
        </pc:grpChg>
        <pc:grpChg chg="add del">
          <ac:chgData name="B CD" userId="0ced266e60800eef" providerId="LiveId" clId="{07DF7945-BB5C-40D5-B46C-C6F4B0EDB548}" dt="2023-06-01T23:05:49.955" v="1054" actId="26606"/>
          <ac:grpSpMkLst>
            <pc:docMk/>
            <pc:sldMk cId="2911534320" sldId="264"/>
            <ac:grpSpMk id="58" creationId="{8323DD1D-77DE-48B2-A0A0-6265801531E5}"/>
          </ac:grpSpMkLst>
        </pc:grpChg>
        <pc:grpChg chg="add del">
          <ac:chgData name="B CD" userId="0ced266e60800eef" providerId="LiveId" clId="{07DF7945-BB5C-40D5-B46C-C6F4B0EDB548}" dt="2023-06-01T23:05:53.474" v="1056" actId="26606"/>
          <ac:grpSpMkLst>
            <pc:docMk/>
            <pc:sldMk cId="2911534320" sldId="264"/>
            <ac:grpSpMk id="60" creationId="{8323DD1D-77DE-48B2-A0A0-6265801531E5}"/>
          </ac:grpSpMkLst>
        </pc:grpChg>
        <pc:grpChg chg="add">
          <ac:chgData name="B CD" userId="0ced266e60800eef" providerId="LiveId" clId="{07DF7945-BB5C-40D5-B46C-C6F4B0EDB548}" dt="2023-06-01T23:05:53.503" v="1057" actId="26606"/>
          <ac:grpSpMkLst>
            <pc:docMk/>
            <pc:sldMk cId="2911534320" sldId="264"/>
            <ac:grpSpMk id="119" creationId="{87F0794B-55D3-4D2D-BDE7-4688ED321E42}"/>
          </ac:grpSpMkLst>
        </pc:grpChg>
        <pc:grpChg chg="add">
          <ac:chgData name="B CD" userId="0ced266e60800eef" providerId="LiveId" clId="{07DF7945-BB5C-40D5-B46C-C6F4B0EDB548}" dt="2023-06-01T23:05:53.503" v="1057" actId="26606"/>
          <ac:grpSpMkLst>
            <pc:docMk/>
            <pc:sldMk cId="2911534320" sldId="264"/>
            <ac:grpSpMk id="122" creationId="{BDDD9304-3AB6-4BE9-833E-9C1B3EC42182}"/>
          </ac:grpSpMkLst>
        </pc:grpChg>
        <pc:grpChg chg="add">
          <ac:chgData name="B CD" userId="0ced266e60800eef" providerId="LiveId" clId="{07DF7945-BB5C-40D5-B46C-C6F4B0EDB548}" dt="2023-06-01T23:05:53.503" v="1057" actId="26606"/>
          <ac:grpSpMkLst>
            <pc:docMk/>
            <pc:sldMk cId="2911534320" sldId="264"/>
            <ac:grpSpMk id="158" creationId="{DA3D4001-286E-4CB2-B293-3058BDDC8221}"/>
          </ac:grpSpMkLst>
        </pc:grpChg>
        <pc:grpChg chg="add">
          <ac:chgData name="B CD" userId="0ced266e60800eef" providerId="LiveId" clId="{07DF7945-BB5C-40D5-B46C-C6F4B0EDB548}" dt="2023-06-01T23:05:53.503" v="1057" actId="26606"/>
          <ac:grpSpMkLst>
            <pc:docMk/>
            <pc:sldMk cId="2911534320" sldId="264"/>
            <ac:grpSpMk id="161" creationId="{91108A0F-8C78-4294-B028-9F09581FC0A3}"/>
          </ac:grpSpMkLst>
        </pc:grpChg>
        <pc:picChg chg="add mod">
          <ac:chgData name="B CD" userId="0ced266e60800eef" providerId="LiveId" clId="{07DF7945-BB5C-40D5-B46C-C6F4B0EDB548}" dt="2023-06-01T23:06:36.210" v="1102" actId="1076"/>
          <ac:picMkLst>
            <pc:docMk/>
            <pc:sldMk cId="2911534320" sldId="264"/>
            <ac:picMk id="5" creationId="{F4FEEB9C-277E-0572-76EF-ABF80C98EDBE}"/>
          </ac:picMkLst>
        </pc:picChg>
      </pc:sldChg>
      <pc:sldChg chg="addSp delSp modSp add mod ord">
        <pc:chgData name="B CD" userId="0ced266e60800eef" providerId="LiveId" clId="{07DF7945-BB5C-40D5-B46C-C6F4B0EDB548}" dt="2023-06-01T23:04:49.057" v="1049" actId="1076"/>
        <pc:sldMkLst>
          <pc:docMk/>
          <pc:sldMk cId="2736843392" sldId="265"/>
        </pc:sldMkLst>
        <pc:spChg chg="mod">
          <ac:chgData name="B CD" userId="0ced266e60800eef" providerId="LiveId" clId="{07DF7945-BB5C-40D5-B46C-C6F4B0EDB548}" dt="2023-06-01T22:40:02.665" v="649" actId="122"/>
          <ac:spMkLst>
            <pc:docMk/>
            <pc:sldMk cId="2736843392" sldId="265"/>
            <ac:spMk id="2" creationId="{40AA091C-BF50-A2B7-36ED-B45420B89961}"/>
          </ac:spMkLst>
        </pc:spChg>
        <pc:spChg chg="mod">
          <ac:chgData name="B CD" userId="0ced266e60800eef" providerId="LiveId" clId="{07DF7945-BB5C-40D5-B46C-C6F4B0EDB548}" dt="2023-06-01T23:04:49.057" v="1049" actId="1076"/>
          <ac:spMkLst>
            <pc:docMk/>
            <pc:sldMk cId="2736843392" sldId="265"/>
            <ac:spMk id="3" creationId="{45808865-416D-DE04-E3F9-6A1FC1B99F8B}"/>
          </ac:spMkLst>
        </pc:spChg>
        <pc:spChg chg="add del">
          <ac:chgData name="B CD" userId="0ced266e60800eef" providerId="LiveId" clId="{07DF7945-BB5C-40D5-B46C-C6F4B0EDB548}" dt="2023-06-01T22:39:34.451" v="634" actId="478"/>
          <ac:spMkLst>
            <pc:docMk/>
            <pc:sldMk cId="2736843392" sldId="265"/>
            <ac:spMk id="5" creationId="{040986C8-7F3D-4080-697E-A34DC905854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C6A0D4-0677-48EC-B393-7FBC73CA3A2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AKA. “Totals Bet”</a:t>
          </a:r>
          <a:endParaRPr lang="en-US" dirty="0"/>
        </a:p>
      </dgm:t>
    </dgm:pt>
    <dgm:pt modelId="{E3F1D8FE-22F8-478A-8753-1718B35BA522}" type="parTrans" cxnId="{D9369A87-8450-4B77-9082-4AB0BBE0D8C4}">
      <dgm:prSet/>
      <dgm:spPr/>
      <dgm:t>
        <a:bodyPr/>
        <a:lstStyle/>
        <a:p>
          <a:endParaRPr lang="en-US"/>
        </a:p>
      </dgm:t>
    </dgm:pt>
    <dgm:pt modelId="{92A5FE72-9234-43F7-9A48-1319B7F82D89}" type="sibTrans" cxnId="{D9369A87-8450-4B77-9082-4AB0BBE0D8C4}">
      <dgm:prSet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bet on the total combined score of a single game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Higher or lower than a pre-determined value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D67C0754-C979-4261-8C79-7A2274721ABC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71660BB4-FD6B-44A1-BF95-F63BAA32734D}" type="pres">
      <dgm:prSet presAssocID="{76C6A0D4-0677-48EC-B393-7FBC73CA3A2E}" presName="compNode" presStyleCnt="0"/>
      <dgm:spPr/>
    </dgm:pt>
    <dgm:pt modelId="{9047AB3A-107C-4616-90A8-BA605AEC5811}" type="pres">
      <dgm:prSet presAssocID="{76C6A0D4-0677-48EC-B393-7FBC73CA3A2E}" presName="bgRect" presStyleLbl="bgShp" presStyleIdx="0" presStyleCnt="3"/>
      <dgm:spPr/>
    </dgm:pt>
    <dgm:pt modelId="{266DAF0D-BC4E-4292-A240-9DAECC6ACCA0}" type="pres">
      <dgm:prSet presAssocID="{76C6A0D4-0677-48EC-B393-7FBC73CA3A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484A3FA-2D17-4CDF-9182-BF515A320488}" type="pres">
      <dgm:prSet presAssocID="{76C6A0D4-0677-48EC-B393-7FBC73CA3A2E}" presName="spaceRect" presStyleCnt="0"/>
      <dgm:spPr/>
    </dgm:pt>
    <dgm:pt modelId="{7F99A039-D7FC-41AB-AC5D-E6811F38A377}" type="pres">
      <dgm:prSet presAssocID="{76C6A0D4-0677-48EC-B393-7FBC73CA3A2E}" presName="parTx" presStyleLbl="revTx" presStyleIdx="0" presStyleCnt="3">
        <dgm:presLayoutVars>
          <dgm:chMax val="0"/>
          <dgm:chPref val="0"/>
        </dgm:presLayoutVars>
      </dgm:prSet>
      <dgm:spPr/>
    </dgm:pt>
    <dgm:pt modelId="{4A134B71-72DE-4B05-B4C7-4BCAA149148B}" type="pres">
      <dgm:prSet presAssocID="{92A5FE72-9234-43F7-9A48-1319B7F82D89}" presName="sibTrans" presStyleCnt="0"/>
      <dgm:spPr/>
    </dgm:pt>
    <dgm:pt modelId="{E3B0DF1B-32FD-4E51-85F6-88D1F6AC53F5}" type="pres">
      <dgm:prSet presAssocID="{ECBE7060-4464-4106-BBA3-25E21ADD10DC}" presName="compNode" presStyleCnt="0"/>
      <dgm:spPr/>
    </dgm:pt>
    <dgm:pt modelId="{24F35BD2-3D44-46B5-9B2E-7773E7A17D1A}" type="pres">
      <dgm:prSet presAssocID="{ECBE7060-4464-4106-BBA3-25E21ADD10DC}" presName="bgRect" presStyleLbl="bgShp" presStyleIdx="1" presStyleCnt="3"/>
      <dgm:spPr/>
    </dgm:pt>
    <dgm:pt modelId="{45477678-74A7-4EAF-AE61-001D86FD5B1E}" type="pres">
      <dgm:prSet presAssocID="{ECBE7060-4464-4106-BBA3-25E21ADD10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B6B7D50-7126-43F4-B333-2C934F2F9850}" type="pres">
      <dgm:prSet presAssocID="{ECBE7060-4464-4106-BBA3-25E21ADD10DC}" presName="spaceRect" presStyleCnt="0"/>
      <dgm:spPr/>
    </dgm:pt>
    <dgm:pt modelId="{EF444A4A-7AED-478A-9088-43A40103946F}" type="pres">
      <dgm:prSet presAssocID="{ECBE7060-4464-4106-BBA3-25E21ADD10DC}" presName="parTx" presStyleLbl="revTx" presStyleIdx="1" presStyleCnt="3">
        <dgm:presLayoutVars>
          <dgm:chMax val="0"/>
          <dgm:chPref val="0"/>
        </dgm:presLayoutVars>
      </dgm:prSet>
      <dgm:spPr/>
    </dgm:pt>
    <dgm:pt modelId="{772FD7A9-71AB-40C2-AF11-5BD99977BC7F}" type="pres">
      <dgm:prSet presAssocID="{1E5DF69D-91FF-4559-B505-3ACC1F6B547A}" presName="sibTrans" presStyleCnt="0"/>
      <dgm:spPr/>
    </dgm:pt>
    <dgm:pt modelId="{D5F6F239-E6F0-4ED9-8E5F-7DBE11DEF1C7}" type="pres">
      <dgm:prSet presAssocID="{97FD0522-7884-4FBB-934E-3CC41118346D}" presName="compNode" presStyleCnt="0"/>
      <dgm:spPr/>
    </dgm:pt>
    <dgm:pt modelId="{9A2F60E4-4C33-4E54-A09D-C8F1616656E0}" type="pres">
      <dgm:prSet presAssocID="{97FD0522-7884-4FBB-934E-3CC41118346D}" presName="bgRect" presStyleLbl="bgShp" presStyleIdx="2" presStyleCnt="3"/>
      <dgm:spPr/>
    </dgm:pt>
    <dgm:pt modelId="{310C94BA-618D-4D0B-B410-0A0D5FE6FF7E}" type="pres">
      <dgm:prSet presAssocID="{97FD0522-7884-4FBB-934E-3CC4111834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FFC1908-A471-4B3E-AFE6-BD88FA754553}" type="pres">
      <dgm:prSet presAssocID="{97FD0522-7884-4FBB-934E-3CC41118346D}" presName="spaceRect" presStyleCnt="0"/>
      <dgm:spPr/>
    </dgm:pt>
    <dgm:pt modelId="{017CC536-97A5-4A28-B71C-EA92FBBFDE7F}" type="pres">
      <dgm:prSet presAssocID="{97FD0522-7884-4FBB-934E-3CC411183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DD17-7F80-421F-B33C-49193001D6C2}" type="presOf" srcId="{ECBE7060-4464-4106-BBA3-25E21ADD10DC}" destId="{EF444A4A-7AED-478A-9088-43A40103946F}" srcOrd="0" destOrd="0" presId="urn:microsoft.com/office/officeart/2018/2/layout/IconVerticalSolidList"/>
    <dgm:cxn modelId="{D9369A87-8450-4B77-9082-4AB0BBE0D8C4}" srcId="{895397BA-5853-401A-A07F-106DA653466D}" destId="{76C6A0D4-0677-48EC-B393-7FBC73CA3A2E}" srcOrd="0" destOrd="0" parTransId="{E3F1D8FE-22F8-478A-8753-1718B35BA522}" sibTransId="{92A5FE72-9234-43F7-9A48-1319B7F82D89}"/>
    <dgm:cxn modelId="{4890789A-8D36-48BC-88F3-C3765C7C7C7D}" type="presOf" srcId="{97FD0522-7884-4FBB-934E-3CC41118346D}" destId="{017CC536-97A5-4A28-B71C-EA92FBBFDE7F}" srcOrd="0" destOrd="0" presId="urn:microsoft.com/office/officeart/2018/2/layout/IconVerticalSolidList"/>
    <dgm:cxn modelId="{5A5ADC9C-DD2E-42B7-AD2C-4177D563F34A}" type="presOf" srcId="{895397BA-5853-401A-A07F-106DA653466D}" destId="{D67C0754-C979-4261-8C79-7A2274721ABC}" srcOrd="0" destOrd="0" presId="urn:microsoft.com/office/officeart/2018/2/layout/IconVerticalSolidList"/>
    <dgm:cxn modelId="{5CFCADB1-0477-4C2D-A799-47090834ED1F}" type="presOf" srcId="{76C6A0D4-0677-48EC-B393-7FBC73CA3A2E}" destId="{7F99A039-D7FC-41AB-AC5D-E6811F38A377}" srcOrd="0" destOrd="0" presId="urn:microsoft.com/office/officeart/2018/2/layout/IconVerticalSolidList"/>
    <dgm:cxn modelId="{809068D5-7D6C-4133-9689-8554A3C6DE2A}" srcId="{895397BA-5853-401A-A07F-106DA653466D}" destId="{ECBE7060-4464-4106-BBA3-25E21ADD10DC}" srcOrd="1" destOrd="0" parTransId="{5028B8D3-E8BC-4946-8114-3A7C13AC9DD8}" sibTransId="{1E5DF69D-91FF-4559-B505-3ACC1F6B547A}"/>
    <dgm:cxn modelId="{4F0297FA-8D7C-40B1-9F93-271C76A88165}" srcId="{895397BA-5853-401A-A07F-106DA653466D}" destId="{97FD0522-7884-4FBB-934E-3CC41118346D}" srcOrd="2" destOrd="0" parTransId="{5BDECA7B-4AB5-42B2-8ED7-B5C005BDC4F8}" sibTransId="{87D7396D-AB61-45F7-B410-21C93F2320D8}"/>
    <dgm:cxn modelId="{E486A7CC-B6CF-4FA2-9491-EFB23715B488}" type="presParOf" srcId="{D67C0754-C979-4261-8C79-7A2274721ABC}" destId="{71660BB4-FD6B-44A1-BF95-F63BAA32734D}" srcOrd="0" destOrd="0" presId="urn:microsoft.com/office/officeart/2018/2/layout/IconVerticalSolidList"/>
    <dgm:cxn modelId="{7DB1945C-9CEC-4443-B9FC-BBA08CF14304}" type="presParOf" srcId="{71660BB4-FD6B-44A1-BF95-F63BAA32734D}" destId="{9047AB3A-107C-4616-90A8-BA605AEC5811}" srcOrd="0" destOrd="0" presId="urn:microsoft.com/office/officeart/2018/2/layout/IconVerticalSolidList"/>
    <dgm:cxn modelId="{C398243C-0486-423F-8F30-8210F7985E51}" type="presParOf" srcId="{71660BB4-FD6B-44A1-BF95-F63BAA32734D}" destId="{266DAF0D-BC4E-4292-A240-9DAECC6ACCA0}" srcOrd="1" destOrd="0" presId="urn:microsoft.com/office/officeart/2018/2/layout/IconVerticalSolidList"/>
    <dgm:cxn modelId="{F1810C25-66D0-4622-B185-668E1FF6C346}" type="presParOf" srcId="{71660BB4-FD6B-44A1-BF95-F63BAA32734D}" destId="{4484A3FA-2D17-4CDF-9182-BF515A320488}" srcOrd="2" destOrd="0" presId="urn:microsoft.com/office/officeart/2018/2/layout/IconVerticalSolidList"/>
    <dgm:cxn modelId="{489EE3E7-0AC6-4C45-981F-DDAEF25A5525}" type="presParOf" srcId="{71660BB4-FD6B-44A1-BF95-F63BAA32734D}" destId="{7F99A039-D7FC-41AB-AC5D-E6811F38A377}" srcOrd="3" destOrd="0" presId="urn:microsoft.com/office/officeart/2018/2/layout/IconVerticalSolidList"/>
    <dgm:cxn modelId="{6E1CFB0E-8E2C-4E63-807E-9082CB6A686D}" type="presParOf" srcId="{D67C0754-C979-4261-8C79-7A2274721ABC}" destId="{4A134B71-72DE-4B05-B4C7-4BCAA149148B}" srcOrd="1" destOrd="0" presId="urn:microsoft.com/office/officeart/2018/2/layout/IconVerticalSolidList"/>
    <dgm:cxn modelId="{FFB9189C-6172-4D68-A26F-974929065C69}" type="presParOf" srcId="{D67C0754-C979-4261-8C79-7A2274721ABC}" destId="{E3B0DF1B-32FD-4E51-85F6-88D1F6AC53F5}" srcOrd="2" destOrd="0" presId="urn:microsoft.com/office/officeart/2018/2/layout/IconVerticalSolidList"/>
    <dgm:cxn modelId="{54026AD2-00CF-42C0-8B4D-E10E2EB4FC42}" type="presParOf" srcId="{E3B0DF1B-32FD-4E51-85F6-88D1F6AC53F5}" destId="{24F35BD2-3D44-46B5-9B2E-7773E7A17D1A}" srcOrd="0" destOrd="0" presId="urn:microsoft.com/office/officeart/2018/2/layout/IconVerticalSolidList"/>
    <dgm:cxn modelId="{BE190397-A23B-4059-9059-724C9A274576}" type="presParOf" srcId="{E3B0DF1B-32FD-4E51-85F6-88D1F6AC53F5}" destId="{45477678-74A7-4EAF-AE61-001D86FD5B1E}" srcOrd="1" destOrd="0" presId="urn:microsoft.com/office/officeart/2018/2/layout/IconVerticalSolidList"/>
    <dgm:cxn modelId="{E259EFF4-18EF-412E-8521-C39DE787493A}" type="presParOf" srcId="{E3B0DF1B-32FD-4E51-85F6-88D1F6AC53F5}" destId="{4B6B7D50-7126-43F4-B333-2C934F2F9850}" srcOrd="2" destOrd="0" presId="urn:microsoft.com/office/officeart/2018/2/layout/IconVerticalSolidList"/>
    <dgm:cxn modelId="{10747887-B220-4BB1-94EC-F21D56DC5D2E}" type="presParOf" srcId="{E3B0DF1B-32FD-4E51-85F6-88D1F6AC53F5}" destId="{EF444A4A-7AED-478A-9088-43A40103946F}" srcOrd="3" destOrd="0" presId="urn:microsoft.com/office/officeart/2018/2/layout/IconVerticalSolidList"/>
    <dgm:cxn modelId="{8AF46918-A55E-4DA2-9A3B-1E22D1E9F1F3}" type="presParOf" srcId="{D67C0754-C979-4261-8C79-7A2274721ABC}" destId="{772FD7A9-71AB-40C2-AF11-5BD99977BC7F}" srcOrd="3" destOrd="0" presId="urn:microsoft.com/office/officeart/2018/2/layout/IconVerticalSolidList"/>
    <dgm:cxn modelId="{0476BB6E-5683-4457-9878-1C891807DA66}" type="presParOf" srcId="{D67C0754-C979-4261-8C79-7A2274721ABC}" destId="{D5F6F239-E6F0-4ED9-8E5F-7DBE11DEF1C7}" srcOrd="4" destOrd="0" presId="urn:microsoft.com/office/officeart/2018/2/layout/IconVerticalSolidList"/>
    <dgm:cxn modelId="{5CAB4696-E05C-4626-B672-9666D6518A33}" type="presParOf" srcId="{D5F6F239-E6F0-4ED9-8E5F-7DBE11DEF1C7}" destId="{9A2F60E4-4C33-4E54-A09D-C8F1616656E0}" srcOrd="0" destOrd="0" presId="urn:microsoft.com/office/officeart/2018/2/layout/IconVerticalSolidList"/>
    <dgm:cxn modelId="{0FB41F67-B864-4AEC-8C18-F932BBA9EA3B}" type="presParOf" srcId="{D5F6F239-E6F0-4ED9-8E5F-7DBE11DEF1C7}" destId="{310C94BA-618D-4D0B-B410-0A0D5FE6FF7E}" srcOrd="1" destOrd="0" presId="urn:microsoft.com/office/officeart/2018/2/layout/IconVerticalSolidList"/>
    <dgm:cxn modelId="{B48089E1-7D25-48AE-AABA-830E0BE6FCD1}" type="presParOf" srcId="{D5F6F239-E6F0-4ED9-8E5F-7DBE11DEF1C7}" destId="{BFFC1908-A471-4B3E-AFE6-BD88FA754553}" srcOrd="2" destOrd="0" presId="urn:microsoft.com/office/officeart/2018/2/layout/IconVerticalSolidList"/>
    <dgm:cxn modelId="{ACA6FF47-42EB-45B3-9D66-93438795DD70}" type="presParOf" srcId="{D5F6F239-E6F0-4ED9-8E5F-7DBE11DEF1C7}" destId="{017CC536-97A5-4A28-B71C-EA92FBBFD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AB3A-107C-4616-90A8-BA605AEC5811}">
      <dsp:nvSpPr>
        <dsp:cNvPr id="0" name=""/>
        <dsp:cNvSpPr/>
      </dsp:nvSpPr>
      <dsp:spPr>
        <a:xfrm>
          <a:off x="0" y="525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AF0D-BC4E-4292-A240-9DAECC6ACCA0}">
      <dsp:nvSpPr>
        <dsp:cNvPr id="0" name=""/>
        <dsp:cNvSpPr/>
      </dsp:nvSpPr>
      <dsp:spPr>
        <a:xfrm>
          <a:off x="372122" y="277310"/>
          <a:ext cx="676586" cy="67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9A039-D7FC-41AB-AC5D-E6811F38A377}">
      <dsp:nvSpPr>
        <dsp:cNvPr id="0" name=""/>
        <dsp:cNvSpPr/>
      </dsp:nvSpPr>
      <dsp:spPr>
        <a:xfrm>
          <a:off x="1420830" y="525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AKA. “Totals Bet”</a:t>
          </a:r>
          <a:endParaRPr lang="en-US" sz="2200" kern="1200" dirty="0"/>
        </a:p>
      </dsp:txBody>
      <dsp:txXfrm>
        <a:off x="1420830" y="525"/>
        <a:ext cx="3950550" cy="1230156"/>
      </dsp:txXfrm>
    </dsp:sp>
    <dsp:sp modelId="{24F35BD2-3D44-46B5-9B2E-7773E7A17D1A}">
      <dsp:nvSpPr>
        <dsp:cNvPr id="0" name=""/>
        <dsp:cNvSpPr/>
      </dsp:nvSpPr>
      <dsp:spPr>
        <a:xfrm>
          <a:off x="0" y="1538221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77678-74A7-4EAF-AE61-001D86FD5B1E}">
      <dsp:nvSpPr>
        <dsp:cNvPr id="0" name=""/>
        <dsp:cNvSpPr/>
      </dsp:nvSpPr>
      <dsp:spPr>
        <a:xfrm>
          <a:off x="372122" y="1815006"/>
          <a:ext cx="676586" cy="67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4A4A-7AED-478A-9088-43A40103946F}">
      <dsp:nvSpPr>
        <dsp:cNvPr id="0" name=""/>
        <dsp:cNvSpPr/>
      </dsp:nvSpPr>
      <dsp:spPr>
        <a:xfrm>
          <a:off x="1420830" y="1538221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 bet on the total combined score of a single game</a:t>
          </a:r>
          <a:endParaRPr lang="en-US" sz="2200" kern="1200" dirty="0"/>
        </a:p>
      </dsp:txBody>
      <dsp:txXfrm>
        <a:off x="1420830" y="1538221"/>
        <a:ext cx="3950550" cy="1230156"/>
      </dsp:txXfrm>
    </dsp:sp>
    <dsp:sp modelId="{9A2F60E4-4C33-4E54-A09D-C8F1616656E0}">
      <dsp:nvSpPr>
        <dsp:cNvPr id="0" name=""/>
        <dsp:cNvSpPr/>
      </dsp:nvSpPr>
      <dsp:spPr>
        <a:xfrm>
          <a:off x="0" y="3075916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C94BA-618D-4D0B-B410-0A0D5FE6FF7E}">
      <dsp:nvSpPr>
        <dsp:cNvPr id="0" name=""/>
        <dsp:cNvSpPr/>
      </dsp:nvSpPr>
      <dsp:spPr>
        <a:xfrm>
          <a:off x="372122" y="3352702"/>
          <a:ext cx="676586" cy="676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CC536-97A5-4A28-B71C-EA92FBBFDE7F}">
      <dsp:nvSpPr>
        <dsp:cNvPr id="0" name=""/>
        <dsp:cNvSpPr/>
      </dsp:nvSpPr>
      <dsp:spPr>
        <a:xfrm>
          <a:off x="1420830" y="3075916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Higher or lower than a pre-determined value</a:t>
          </a:r>
          <a:endParaRPr lang="en-US" sz="2200" kern="1200" dirty="0"/>
        </a:p>
      </dsp:txBody>
      <dsp:txXfrm>
        <a:off x="1420830" y="3075916"/>
        <a:ext cx="3950550" cy="1230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obycrabtree/nfl-scores-and-betting-data?select=nfl_teams.csv" TargetMode="External"/><Relationship Id="rId3" Type="http://schemas.openxmlformats.org/officeDocument/2006/relationships/hyperlink" Target="https://github.com/jp-wright/nfl_betting_market_analysis" TargetMode="External"/><Relationship Id="rId7" Type="http://schemas.openxmlformats.org/officeDocument/2006/relationships/hyperlink" Target="https://www.kaggle.com/datasets/tobycrabtree/nfl-scores-and-betting-data?select=nfl_stadiums.csv" TargetMode="External"/><Relationship Id="rId2" Type="http://schemas.openxmlformats.org/officeDocument/2006/relationships/hyperlink" Target="https://www.kaggle.com/datasets/tobycrabtree/nfl-scores-and-betting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kaggle.com/code/twalters20/nfl-betting-model" TargetMode="External"/><Relationship Id="rId4" Type="http://schemas.openxmlformats.org/officeDocument/2006/relationships/hyperlink" Target="https://github.com/jp-wright/nflga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/>
              <a:t>By: Dario </a:t>
            </a:r>
            <a:r>
              <a:rPr lang="en-CA" sz="1700" dirty="0" err="1"/>
              <a:t>Micucci</a:t>
            </a:r>
            <a:r>
              <a:rPr lang="en-CA" sz="1700" dirty="0"/>
              <a:t>, Justin Butler, </a:t>
            </a:r>
          </a:p>
          <a:p>
            <a:r>
              <a:rPr lang="en-CA" sz="1700" dirty="0"/>
              <a:t>Rebeca Perez &amp; </a:t>
            </a:r>
            <a:r>
              <a:rPr lang="en-CA" sz="1700" dirty="0" err="1"/>
              <a:t>Brettney</a:t>
            </a:r>
            <a:r>
              <a:rPr lang="en-CA" sz="1700" dirty="0"/>
              <a:t>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9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9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10733204" cy="1727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701438" y="2403668"/>
            <a:ext cx="561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Objective/Purpose of Project/Description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FDAF-FFED-3EED-5E1C-12331B7A4508}"/>
              </a:ext>
            </a:extLst>
          </p:cNvPr>
          <p:cNvSpPr txBox="1"/>
          <p:nvPr/>
        </p:nvSpPr>
        <p:spPr>
          <a:xfrm>
            <a:off x="733670" y="2928349"/>
            <a:ext cx="466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Who would you place your bet on?</a:t>
            </a:r>
          </a:p>
        </p:txBody>
      </p:sp>
    </p:spTree>
    <p:extLst>
      <p:ext uri="{BB962C8B-B14F-4D97-AF65-F5344CB8AC3E}">
        <p14:creationId xmlns:p14="http://schemas.microsoft.com/office/powerpoint/2010/main" val="175273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23" y="822577"/>
            <a:ext cx="2636714" cy="1203386"/>
          </a:xfrm>
        </p:spPr>
        <p:txBody>
          <a:bodyPr>
            <a:normAutofit fontScale="90000"/>
          </a:bodyPr>
          <a:lstStyle/>
          <a:p>
            <a:r>
              <a:rPr lang="en-CA" sz="6700" b="1" u="sng" dirty="0"/>
              <a:t>Over</a:t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729C7A17-967E-C021-8BEF-D29BA11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795429"/>
              </p:ext>
            </p:extLst>
          </p:nvPr>
        </p:nvGraphicFramePr>
        <p:xfrm>
          <a:off x="6616460" y="1804617"/>
          <a:ext cx="5371381" cy="43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5D65A6-875B-D941-7B85-746E7EF65B53}"/>
              </a:ext>
            </a:extLst>
          </p:cNvPr>
          <p:cNvSpPr txBox="1"/>
          <p:nvPr/>
        </p:nvSpPr>
        <p:spPr>
          <a:xfrm rot="10800000">
            <a:off x="1926050" y="1317539"/>
            <a:ext cx="3389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u="sng" dirty="0">
                <a:solidFill>
                  <a:schemeClr val="bg1"/>
                </a:solidFill>
                <a:latin typeface="+mj-lt"/>
              </a:rPr>
              <a:t>Under</a:t>
            </a:r>
            <a:r>
              <a:rPr lang="en-CA" sz="5400" b="1" u="sng" dirty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1CB41-8507-F893-DF54-7D4BA77FB541}"/>
              </a:ext>
            </a:extLst>
          </p:cNvPr>
          <p:cNvSpPr txBox="1"/>
          <p:nvPr/>
        </p:nvSpPr>
        <p:spPr>
          <a:xfrm>
            <a:off x="2690762" y="608662"/>
            <a:ext cx="708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+mj-lt"/>
              </a:rPr>
              <a:t>/</a:t>
            </a:r>
          </a:p>
        </p:txBody>
      </p:sp>
      <p:pic>
        <p:nvPicPr>
          <p:cNvPr id="1028" name="Picture 4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9B24443-A3FB-20F1-2A03-7A21D1A1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" y="2755789"/>
            <a:ext cx="5588400" cy="24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7" y="29838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Games vs.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NFL Team</a:t>
            </a: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4855FC3E-91F8-0295-176B-48312D3E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04" y="744526"/>
            <a:ext cx="4419600" cy="298356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Over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Under</a:t>
            </a:r>
          </a:p>
        </p:txBody>
      </p:sp>
      <p:pic>
        <p:nvPicPr>
          <p:cNvPr id="4" name="Content Placeholder 3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3DF1C645-32B8-5C10-E745-97C5205E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17" y="2317010"/>
            <a:ext cx="9940918" cy="41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4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8" name="Rectangle 2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9" name="Right Triangle 24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4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5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Total Games </a:t>
            </a:r>
            <a:br>
              <a:rPr lang="en-CA" dirty="0"/>
            </a:br>
            <a:r>
              <a:rPr lang="en-CA" dirty="0"/>
              <a:t>vs. Season</a:t>
            </a:r>
          </a:p>
        </p:txBody>
      </p:sp>
      <p:sp>
        <p:nvSpPr>
          <p:cNvPr id="197" name="Content Placeholder 149">
            <a:extLst>
              <a:ext uri="{FF2B5EF4-FFF2-40B4-BE49-F238E27FC236}">
                <a16:creationId xmlns:a16="http://schemas.microsoft.com/office/drawing/2014/main" id="{6E1DAF4A-CE9D-44C3-7DBE-FB5C706F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>
            <a:normAutofit/>
          </a:bodyPr>
          <a:lstStyle/>
          <a:p>
            <a:r>
              <a:rPr lang="en-US" sz="1800" dirty="0"/>
              <a:t>Regular season games from 2013 to 2022 </a:t>
            </a:r>
          </a:p>
          <a:p>
            <a:r>
              <a:rPr lang="en-US" sz="1800" dirty="0"/>
              <a:t>Total amount of games that were higher or lower </a:t>
            </a:r>
          </a:p>
          <a:p>
            <a:r>
              <a:rPr lang="en-US" sz="1800" dirty="0"/>
              <a:t>60% of games were Under over the last 10 Seasons</a:t>
            </a:r>
          </a:p>
        </p:txBody>
      </p:sp>
      <p:pic>
        <p:nvPicPr>
          <p:cNvPr id="4" name="Content Placeholder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4491A1B-12A6-67DA-6C77-DB8FC06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878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8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9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9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9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9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9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30" y="2588057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Good Luck!</a:t>
            </a:r>
          </a:p>
        </p:txBody>
      </p:sp>
      <p:pic>
        <p:nvPicPr>
          <p:cNvPr id="5" name="Content Placeholder 4" descr="A person with her hand over her mouth&#10;&#10;Description automatically generated with medium confidence">
            <a:extLst>
              <a:ext uri="{FF2B5EF4-FFF2-40B4-BE49-F238E27FC236}">
                <a16:creationId xmlns:a16="http://schemas.microsoft.com/office/drawing/2014/main" id="{F4FEEB9C-277E-0572-76EF-ABF80C98E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82" y="357915"/>
            <a:ext cx="4791650" cy="60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3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476932"/>
            <a:ext cx="10722932" cy="4802187"/>
          </a:xfrm>
        </p:spPr>
        <p:txBody>
          <a:bodyPr>
            <a:normAutofit fontScale="70000" lnSpcReduction="20000"/>
          </a:bodyPr>
          <a:lstStyle/>
          <a:p>
            <a:r>
              <a:rPr lang="en-CA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https://github.com/jp-wright/nfl_betting_market_analysis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https://sportsdata.io/developers/api-documentation/nfl#</a:t>
            </a:r>
          </a:p>
          <a:p>
            <a:r>
              <a:rPr lang="en-CA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https://github.com/jp-wright/nflgame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https://www.kaggle.com/code/twalters20/nfl-betting-model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https://www.kaggle.com/datasets/tobycrabtree/nfl-scores-and-betting-data?select=spreadspoke_scores.csv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https://www.kaggle.com/datasets/tobycrabtree/nfl-scores-and-betting-data?select=nfl_stadiums.csv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https://www.kaggle.com/datasets/tobycrabtree/nfl-scores-and-betting-data?select=nfl_teams.csv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https://www.kaggle.com/datasets?tags=16133-Gambling</a:t>
            </a:r>
          </a:p>
          <a:p>
            <a:r>
              <a:rPr lang="en-CA" u="sng" dirty="0">
                <a:solidFill>
                  <a:schemeClr val="bg1"/>
                </a:solidFill>
              </a:rPr>
              <a:t>https://tenor.com/search/hungergames-gifs</a:t>
            </a:r>
          </a:p>
        </p:txBody>
      </p:sp>
    </p:spTree>
    <p:extLst>
      <p:ext uri="{BB962C8B-B14F-4D97-AF65-F5344CB8AC3E}">
        <p14:creationId xmlns:p14="http://schemas.microsoft.com/office/powerpoint/2010/main" val="2736843392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267</Words>
  <Application>Microsoft Office PowerPoint</Application>
  <PresentationFormat>Widescreen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SineVTI</vt:lpstr>
      <vt:lpstr>NFL Sports Betting Analysis</vt:lpstr>
      <vt:lpstr>Introduction</vt:lpstr>
      <vt:lpstr>Over </vt:lpstr>
      <vt:lpstr>Total Games vs.  NFL Team</vt:lpstr>
      <vt:lpstr>Total Games  vs. Season</vt:lpstr>
      <vt:lpstr>Good Luck!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B CD</cp:lastModifiedBy>
  <cp:revision>1</cp:revision>
  <dcterms:created xsi:type="dcterms:W3CDTF">2023-05-30T01:51:34Z</dcterms:created>
  <dcterms:modified xsi:type="dcterms:W3CDTF">2023-06-02T01:40:03Z</dcterms:modified>
</cp:coreProperties>
</file>